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D5F46-1D5F-4C87-A90E-92A4662DD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B5499-4298-4AAB-874E-3C2246F2E5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668155"/>
              </p:ext>
            </p:extLst>
          </p:nvPr>
        </p:nvGraphicFramePr>
        <p:xfrm>
          <a:off x="457200" y="1731963"/>
          <a:ext cx="8229600" cy="366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992052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1411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7262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3261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676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6470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630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569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5967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5884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3208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950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39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6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KIA Motors 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14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Chevrolet 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116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Kuwait - Al Babtain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01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41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Mitsubishi AlMulla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4.0571%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81.9778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38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Cadillac 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4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Ford 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7.4646%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424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A405-BFCD-4E21-B511-0297231C8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12/02/2018 - 18/02/2018</a:t>
            </a:r>
          </a:p>
        </p:txBody>
      </p:sp>
    </p:spTree>
    <p:extLst>
      <p:ext uri="{BB962C8B-B14F-4D97-AF65-F5344CB8AC3E}">
        <p14:creationId xmlns:p14="http://schemas.microsoft.com/office/powerpoint/2010/main" val="579544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151</Words>
  <Application>Microsoft Office PowerPoint</Application>
  <PresentationFormat>On-screen Show (4:3)</PresentationFormat>
  <Paragraphs>110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2018-02-19T09:32:51Z</dcterms:created>
  <dcterms:modified xsi:type="dcterms:W3CDTF">2018-02-19T09:33:14Z</dcterms:modified>
</cp:coreProperties>
</file>