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EFEA1-827A-4E9D-A330-8DD71ACB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C20C3-3F9A-4402-BD54-5492100C5E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30838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660827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38578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2667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7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@abo3id_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72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@mohammed28610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33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(1), @CadillacKW (2),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9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30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@77B77R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4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@Rakanq882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373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@mhammed66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49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@alhatmi2262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82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39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@mcfckuwait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652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D25A1-3944-4828-BFC4-6F0E33A65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12/02/2018 - 18/02/2018</a:t>
            </a:r>
          </a:p>
        </p:txBody>
      </p:sp>
    </p:spTree>
    <p:extLst>
      <p:ext uri="{BB962C8B-B14F-4D97-AF65-F5344CB8AC3E}">
        <p14:creationId xmlns:p14="http://schemas.microsoft.com/office/powerpoint/2010/main" val="1025280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D96D-F773-4083-A9D6-D908D65A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665FF-EF73-447D-9654-CDE76F2E6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398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11253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6201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5177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3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@AlFahadhbh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4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52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@e7myn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88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@Semo___vip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24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@a7md677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8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@khaled_m_1975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17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@SafaFatme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6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@BasemLAsuhail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19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@W_al3nzi13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11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@q8_panther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5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00CCA-10D7-4B9E-91E9-2AC7BCAFF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12/02/2018 - 18/02/2018</a:t>
            </a:r>
          </a:p>
        </p:txBody>
      </p:sp>
    </p:spTree>
    <p:extLst>
      <p:ext uri="{BB962C8B-B14F-4D97-AF65-F5344CB8AC3E}">
        <p14:creationId xmlns:p14="http://schemas.microsoft.com/office/powerpoint/2010/main" val="46968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ABD9E-5B36-420D-AEEA-B8049357A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B5CA3-5930-42A9-96FE-4BDD47054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340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38124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30218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075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43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@snfo_orah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32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@Deealsaied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6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@ffo__1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28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@lMvOOmrgzm6At9k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5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@cg5FiQwMoTfV7pP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57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AC7E4-31A4-4EAE-ADAC-E8B1DE6A3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12/02/2018 - 18/02/2018</a:t>
            </a:r>
          </a:p>
        </p:txBody>
      </p:sp>
    </p:spTree>
    <p:extLst>
      <p:ext uri="{BB962C8B-B14F-4D97-AF65-F5344CB8AC3E}">
        <p14:creationId xmlns:p14="http://schemas.microsoft.com/office/powerpoint/2010/main" val="2595236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2018-02-19T09:29:05Z</dcterms:created>
  <dcterms:modified xsi:type="dcterms:W3CDTF">2018-02-19T09:29:35Z</dcterms:modified>
</cp:coreProperties>
</file>