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77E6D-BF5B-4B98-B257-64A68E94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3BB323-4766-4A54-BE28-C914AA094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274844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7788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34694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1399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5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5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54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@MMnajim5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4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@Salma_MMMT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84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@Gabgoub1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55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@brahimpharm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47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@Moodi_Elissa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@ANAN_ELISSA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11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@SahandElissa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68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@ibrahim199136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81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2984F-C9BE-4BF3-B5DE-25F12C8D9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08/02/2018 - 14/02/2018</a:t>
            </a:r>
          </a:p>
        </p:txBody>
      </p:sp>
    </p:spTree>
    <p:extLst>
      <p:ext uri="{BB962C8B-B14F-4D97-AF65-F5344CB8AC3E}">
        <p14:creationId xmlns:p14="http://schemas.microsoft.com/office/powerpoint/2010/main" val="141638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B13E8-7DDE-4277-A884-C2A75F96D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D7466-80E4-4891-80D8-36CDCF4A4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353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709611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8309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74478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12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0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@NairyTopalian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8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@lama_ch88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0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@halmy_libya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5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@Ramyls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37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@JoannaElissian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16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@mooni_tebib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3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6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24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@waleed_hameed7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179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B7B2F-4611-4A50-A53C-EF5975353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08/02/2018 - 14/02/2018</a:t>
            </a:r>
          </a:p>
        </p:txBody>
      </p:sp>
    </p:spTree>
    <p:extLst>
      <p:ext uri="{BB962C8B-B14F-4D97-AF65-F5344CB8AC3E}">
        <p14:creationId xmlns:p14="http://schemas.microsoft.com/office/powerpoint/2010/main" val="194784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ADF22-D609-44FA-8B09-2A202884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8D7626-D709-4598-836F-3AA2569F4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1651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17810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16873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806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6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@qusayfaris_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4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@AliElissai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33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7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@MoeHMoe1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1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@Noor_mahmood6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404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0B051-C5C1-4D01-9A9E-08213C17F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08/02/2018 - 14/02/2018</a:t>
            </a:r>
          </a:p>
        </p:txBody>
      </p:sp>
    </p:spTree>
    <p:extLst>
      <p:ext uri="{BB962C8B-B14F-4D97-AF65-F5344CB8AC3E}">
        <p14:creationId xmlns:p14="http://schemas.microsoft.com/office/powerpoint/2010/main" val="4183848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2018-02-15T10:20:17Z</dcterms:created>
  <dcterms:modified xsi:type="dcterms:W3CDTF">2018-02-15T10:20:46Z</dcterms:modified>
</cp:coreProperties>
</file>