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F795D-3A24-4DB7-9092-2DD027502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92AA1-034D-4CF3-B6C6-FBBB15145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823263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10069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27337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8068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86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@AbntAhlam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@MarinaFM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73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@fo6aami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(23), 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759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(39), 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28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(1), @MarinaFM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44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@rama_7lomeh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60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34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@tarboosh11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@MarinaFM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87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(29),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18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@AlamirSama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17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@doda_kau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(2), @MarinaFM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607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3006B2-5737-4A52-9C3B-211BD7B3E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07/02/2018 - 13/02/2018</a:t>
            </a:r>
          </a:p>
        </p:txBody>
      </p:sp>
    </p:spTree>
    <p:extLst>
      <p:ext uri="{BB962C8B-B14F-4D97-AF65-F5344CB8AC3E}">
        <p14:creationId xmlns:p14="http://schemas.microsoft.com/office/powerpoint/2010/main" val="1866358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45929-46E0-491E-AD45-C9EBB43EA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AD5F9F-D80A-4F7E-90BC-B2B87B6476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2647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575278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73453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41427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71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@halmy_libya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80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(8), 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700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@AhlamAlShamsi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57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@smaher5435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98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@RakanComposer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685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@em_twiter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95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@fahadsafyan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@MarinaFM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58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@IbrahimMdhe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875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@1jhHxmfJykpdCze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2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(18), @RefreshMFM (2), @MarinaFM (1),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290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E5A4C-8BFF-4F4D-8A32-ECAF7D552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07/02/2018 - 13/02/2018</a:t>
            </a:r>
          </a:p>
        </p:txBody>
      </p:sp>
    </p:spTree>
    <p:extLst>
      <p:ext uri="{BB962C8B-B14F-4D97-AF65-F5344CB8AC3E}">
        <p14:creationId xmlns:p14="http://schemas.microsoft.com/office/powerpoint/2010/main" val="199403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248F8-B7C8-4EA1-B90A-9A4A0E804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16AF5F-5C10-4EA4-8C1A-2B6AE69931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4276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22487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128234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92054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01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@11shooshSh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514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@badr_aloudah_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55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36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@ahlamfanss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102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@m_binhussin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325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E045A-E9EA-4D36-90C5-A461BB492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07/02/2018 - 13/02/2018</a:t>
            </a:r>
          </a:p>
        </p:txBody>
      </p:sp>
    </p:spTree>
    <p:extLst>
      <p:ext uri="{BB962C8B-B14F-4D97-AF65-F5344CB8AC3E}">
        <p14:creationId xmlns:p14="http://schemas.microsoft.com/office/powerpoint/2010/main" val="40902586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2018-02-14T10:13:48Z</dcterms:created>
  <dcterms:modified xsi:type="dcterms:W3CDTF">2018-02-14T10:14:17Z</dcterms:modified>
</cp:coreProperties>
</file>