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A0EC3-7B9E-4862-8305-53F2F1F7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781C8-3A02-4587-8F50-52321E44FE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843667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76896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40236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0888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80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@AbntAhlam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@MarinaFM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8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(23),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5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0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(1), @MarinaFM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59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@rama_7lomeh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56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1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@MarinaFM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17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28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@AlamirSama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83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(2), 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89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32958-82BC-4AEA-B80C-E1BBC83D1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07/02/2018 - 13/02/2018</a:t>
            </a:r>
          </a:p>
        </p:txBody>
      </p:sp>
    </p:spTree>
    <p:extLst>
      <p:ext uri="{BB962C8B-B14F-4D97-AF65-F5344CB8AC3E}">
        <p14:creationId xmlns:p14="http://schemas.microsoft.com/office/powerpoint/2010/main" val="1918850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0B4C-C87E-4B41-A6F2-DA3200F28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67BB1-AB57-40F0-A491-22597065E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04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95785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68177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9771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07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@halmy_libya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89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(8),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85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@AhlamAlShamsi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8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@smaher5435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@RakanComposer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8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@em_twiter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7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@fahadsafyan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38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@IbrahimMdhe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@1jhHxmfJykpdCze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10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(18), @RefreshMFM (2), @MarinaFM (1),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91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E8ED2-80E4-4A42-B4CA-60E2C8A03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07/02/2018 - 13/02/2018</a:t>
            </a:r>
          </a:p>
        </p:txBody>
      </p:sp>
    </p:spTree>
    <p:extLst>
      <p:ext uri="{BB962C8B-B14F-4D97-AF65-F5344CB8AC3E}">
        <p14:creationId xmlns:p14="http://schemas.microsoft.com/office/powerpoint/2010/main" val="192986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B0C81-063B-4F62-B95C-5B2F01597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25DD6-8080-4167-BD73-A20D12C90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9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562904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22048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3879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16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@11shooshSh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63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@badr_aloudah_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35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8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@ahlamfanss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9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@m_binhussin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56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B7A01-1550-4DC5-934F-9322FFE21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07/02/2018 - 13/02/2018</a:t>
            </a:r>
          </a:p>
        </p:txBody>
      </p:sp>
    </p:spTree>
    <p:extLst>
      <p:ext uri="{BB962C8B-B14F-4D97-AF65-F5344CB8AC3E}">
        <p14:creationId xmlns:p14="http://schemas.microsoft.com/office/powerpoint/2010/main" val="918688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2018-02-14T10:13:16Z</dcterms:created>
  <dcterms:modified xsi:type="dcterms:W3CDTF">2018-02-14T10:13:45Z</dcterms:modified>
</cp:coreProperties>
</file>