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76039-0BC4-47F7-AC2D-87D38B22A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B35840-4F8E-4772-B2DB-6EFF338540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3444900"/>
              </p:ext>
            </p:extLst>
          </p:nvPr>
        </p:nvGraphicFramePr>
        <p:xfrm>
          <a:off x="457200" y="1731963"/>
          <a:ext cx="8229600" cy="425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45119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129710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186447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185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@abonosa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(26), @ALTijariCBK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229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39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@fansmemo1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(7), @Gulf_Bank (1), @Bankboubyan (4),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576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@e_almuqait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350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@asddkm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(2), @warbabank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582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@Ralameeri55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(9), @warbabank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870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@Turki_A_q8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(2), @warbabank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296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@omfaris2011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833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@Almterih10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374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@siltavaego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0721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CADC00-DA23-4405-B860-084160A1E8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06/02/2018 - 12/02/2018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1433213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60521-81A2-4613-BD6C-A39EA1478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9687FF-339C-4D57-87EE-AABEB73305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3143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403302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973320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28104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560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@jjjjo223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636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@kuOI5c3MvA2bfmG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@Bankboubyan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989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@3nzrut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294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@_sem25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@warbabank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404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@aka_JQ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170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@228media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(3), @BurganBankGroup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911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@w_q_w77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147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@khaled4ma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630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@skyblueuuu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165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@majed_alrossan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7742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6240C0-B6BB-4D38-8163-F5DD9A33C2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06/02/2018 - 12/02/2018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4292911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46D66-2E31-4DCC-85B9-871D72999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14C53E-AD34-42E1-8F8F-D0D55A14EC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46200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297993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517113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64698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891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@Nq_91i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078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@alDawliBank (1), @NBKPage (3), @Gulf_Bank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221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@Em7aisen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377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@alb7raini67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(2), @warbabank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351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@Q8Meteor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2056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16EDE-2F92-4B22-A50F-D42C9CB6BD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06/02/2018 - 12/02/2018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36738484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2018-02-13T08:43:17Z</dcterms:created>
  <dcterms:modified xsi:type="dcterms:W3CDTF">2018-02-13T08:43:46Z</dcterms:modified>
</cp:coreProperties>
</file>