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EF8D0-19BD-4C96-A69C-2D01FDAC4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0E420-E7E4-41B3-A585-4405F615E2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508882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4201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85346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986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78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@AnWrSa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81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@abo3id_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698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03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@q8sign3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77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@aljanamtlabi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56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@aldoctoraalia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59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295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@Sadeqahmad16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10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28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@Almutaaiirrii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18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19D18-1E03-4121-8199-02B5F6D95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05/02/2018 - 11/02/2018</a:t>
            </a:r>
          </a:p>
        </p:txBody>
      </p:sp>
    </p:spTree>
    <p:extLst>
      <p:ext uri="{BB962C8B-B14F-4D97-AF65-F5344CB8AC3E}">
        <p14:creationId xmlns:p14="http://schemas.microsoft.com/office/powerpoint/2010/main" val="1825271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503E2-BE07-4B30-9503-A0638372E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2FCAF-8846-4557-824B-BE089A94AF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5288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21085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01862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9656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07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26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@Ebtesam00369622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596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@sagassff1970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686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@AAN36_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69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@olaahmad777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5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@RoyAguilarNoe5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1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@hQAh1P4n1gB6apx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584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@ahmadal3nzi81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55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@specialsnake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87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@Egyptianavocat1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832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65B6B-E749-496C-B467-3DACBFB82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05/02/2018 - 11/02/2018</a:t>
            </a:r>
          </a:p>
        </p:txBody>
      </p:sp>
    </p:spTree>
    <p:extLst>
      <p:ext uri="{BB962C8B-B14F-4D97-AF65-F5344CB8AC3E}">
        <p14:creationId xmlns:p14="http://schemas.microsoft.com/office/powerpoint/2010/main" val="91895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1E371-531C-42B2-B748-16EC5D3C7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B2C90-97CB-43C3-844B-6AA2BEB55B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858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95249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751878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7417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21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@idadshtii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693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@frooo761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9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@QADSYA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42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@gtrcAlghanim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53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@Samako_Q8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458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3CB4D-5FE4-47B4-975A-89D193378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05/02/2018 - 11/02/2018</a:t>
            </a:r>
          </a:p>
        </p:txBody>
      </p:sp>
    </p:spTree>
    <p:extLst>
      <p:ext uri="{BB962C8B-B14F-4D97-AF65-F5344CB8AC3E}">
        <p14:creationId xmlns:p14="http://schemas.microsoft.com/office/powerpoint/2010/main" val="796326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2018-02-12T08:45:06Z</dcterms:created>
  <dcterms:modified xsi:type="dcterms:W3CDTF">2018-02-12T08:45:35Z</dcterms:modified>
</cp:coreProperties>
</file>