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8605F-BB75-4EDD-B2B9-4DA587E79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15795-567A-499B-B019-700653A1AB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7017057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19838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66513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9516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5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105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(32),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14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09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@evleen14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5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@q8soso89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088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0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@RitajAshkanani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@DewaniyaMFM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69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@krS6YVKbY0SoaSy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(10), @Fm888kw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70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19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(10), @MarinaFM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07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0FCC8-7E46-41CB-BA66-1449ADA26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4164145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F2B4E-1697-4A5B-A3C1-75402528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32B89E-8185-4926-B08E-9343E65E0A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397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17977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96308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901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41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@3bood_tarabay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50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@AlNasser_FHD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890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(10), @RefreshMFM (1),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50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@younis_tareq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443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@rubz_kwt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(8), @RefreshMFM (3),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85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@abozamel6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67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49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(4),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28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@nourshan_abdo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018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@nanosh33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(2),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60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F2A48-F8F1-4553-AF10-12603C575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426205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4CEA0-9AC4-4B41-A80F-FDF0EC8E6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CDABFD-860B-434D-8ADB-1CB8C2F18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5185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84591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82020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5386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10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@ThamerObaid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660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35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@DewaniyaMFM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42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@m36010216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(1),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77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@wadha2383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999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69829-96B9-42AD-BB37-0F2882069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31/01/2018 - 06/02/2018</a:t>
            </a:r>
          </a:p>
        </p:txBody>
      </p:sp>
    </p:spTree>
    <p:extLst>
      <p:ext uri="{BB962C8B-B14F-4D97-AF65-F5344CB8AC3E}">
        <p14:creationId xmlns:p14="http://schemas.microsoft.com/office/powerpoint/2010/main" val="12187418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2018-02-07T09:15:42Z</dcterms:created>
  <dcterms:modified xsi:type="dcterms:W3CDTF">2018-02-07T09:16:11Z</dcterms:modified>
</cp:coreProperties>
</file>