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C932A-3233-4F87-9583-77E364051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220B9-C887-470B-91E8-241D61D92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829664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37709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556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19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574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483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45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29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- 2018-02-03 20:17:58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نجوم حفلات فبراير الكويت كلهم كانو ترند بتويتر.. بس نوال الكويتية كانت مختلفة لأنها كانت أمس ترند عالمي رقم 1 بالعالم بعد حفل ناجح بدار الاوبرا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NAWALalq8iya 
#trendz https://t.co/UegKUA8GD3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47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- 2018-02-05 12:18:25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 عيد ميلاده هـالشهر يرفع إيده..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🎂🎈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99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- 2018-02-04 11:34:00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الصفات الحسنه لكل برج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الحمل ♈️
الثور ♉️
الجوزاء ♊️
السرطان ♋️
الاسد ♌️
العذراء ♍️
الميزان ♎️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https://t.co/jVsaoklIlu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9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- 2018-02-03 22:00:08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الفنانة ساره الهاني حالياً موجوده بالكويت وقريباً راح توقع عقد عمل مع مكتب الملحن عبدالله القعود لتولي انتاج أعمالها الفنية المقبلة وراح تكشف قريباً عن أول أعمالها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SaraElHani 
#trendz https://t.co/CqSKiLNjvo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913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74B55-888F-4239-BD5C-F83652714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4138801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DAEB2-8C8F-4C92-BF7F-73890E893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3953D-661B-4223-B526-19DE5BBD8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326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182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63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49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090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0369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298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7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- 2018-02-04 11:35:37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الصفات الحسنه لكل برج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العقرب ♏️
القوس ♐️
الجدي ♑️
الدلو ♒️
الحوت ♓️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https://t.co/xgOslM1OIX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1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- 2018-02-06 08:45:54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شلون يكذب كل برج
برج العذراء
اكثر الابراج الي تحب الصراحة و تكره الكذب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6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- 2018-01-31 11:21:19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عبر عن وضعك الحالي بإيموجي منهم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 https://t.co/KHjuuCxnWX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53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- 2018-02-04 08:40:45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الي يسعد كل برج
برج الاسد
اذا حس الناس مهتمة في او هدية مفاجاة رح ترضيه وايد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135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97922-A02F-483B-8529-D0A44B82C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1902467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DE5E0-E86A-4ED1-9768-85B45C96D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FD1FE-C1DC-401F-A4C4-7CAC3EE18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548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47079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460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407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105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922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27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40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- 2018-02-04 08:40:58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الي يسعد كل برج
برج الميزان
الجلسات العائلية و السهر مع ربعه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- 2018-02-01 01:14:41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كان يسويها و حق منو ؟!؟! 
نبي فضايح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😂😂😂😂😂 https://t.co/4AKPvRoPgy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4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- 2018-02-06 10:45:03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عيالكم لايضيعون بالليل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😂😱 https://t.co/OO4XARF8DE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38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0F4A3-41E6-4474-A505-9C7BEFF62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1720306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548BF-5460-43F3-BEE2-3279AA2F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90DE0E-B417-4337-B5D1-C0464399C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982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0296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873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521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72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21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859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4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- 2018-02-06 22:22:59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وان اجبرتني الظروف على الإنكسار، لن أنكسر .. أعلم كيف أدير الأمور لحظة الضعف !!
#لربما_خيره_الصدفه 
حاليا 
مع 
#مشعل_حمد
سمعونا على الابلكيشن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
https://t.co/pvsihBjgQ4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
@Fm888kw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44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- 2018-02-02 17:02:13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⚽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إستقالة إدارة أحمد اليوسف وتعيين لجنة التسوية لإدارة إتحاد الكرة!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عودة فهد الهاجري للعميد من الإتفاق و خالد الرشيدي إلى القلعة الصفراء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⚽️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برشلونة تخطى فالينسيا في ذهاب نصف نهائي كأس الملك
☎ شاركونا 22216888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https://t.co/Xxnm1QQDsm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5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- 2018-02-05 08:42:33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صفة بكل برج
برج الجدي
اكثر الابراج الي تتحمل الضغوط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50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63A04-93E5-4BC2-B00E-9BFFEC149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1091530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E5119-A0FA-4F7D-94BD-45A979BA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BF837-7469-406E-A5B6-3E2A41E81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10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0515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379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301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20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8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95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13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- 2018-02-04 08:40:02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الي يسعد كل برج
برج الحمل
بمجرد تحقيق الاهداف خصوصا الي يتحدى فيها نفسه و ينجزها بروحه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71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- 2018-02-02 20:18:37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حفلات الكويت ٢٠١٨ بتكون 
   للفنانة #نوال_الكويتيه 
و الفنانة #شيرين_عبدالوهاب  
#ساعة_روتانا
#اسامة_شو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https://t.co/okd80Out3o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44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- 2018-02-06 10:23:44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🤓✋🏻
•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الشي اللي لازم تسويه كل يوم..؟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https://t.co/WXbAzI6HdS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30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A939F-562D-410E-9ED8-D4DBFA945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369015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F562C-2EE3-44D8-9F50-B41A3011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5FBF5-A749-4D51-A3D8-CE2943AC8B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34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5563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007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7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909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94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963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09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- 2018-01-31 08:54:04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تاثير كل برج على الناس
برج الجدي
يعلمك شلون تحدد هدف و تسعى للوصول اليه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0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- 2018-02-06 23:30:20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سبيل المفارقات:
برغم حُبي لك بكل صدق إلا إني أخاف من غموضك ..!
#لربما_خيره_الصدفة
حاليا 
مع 
#مشعل_حمد
سمعونا على الابلكيشن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
https://t.co/pvsihBjgQ4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
@Fm888kw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51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B6B40-6D2D-467A-902F-D2D772587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267117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61A8D-88C4-4240-BDCE-E9E6D4C11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62E9A-766B-4425-9697-88967F3A0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64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71841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854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77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145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155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901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7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- 2018-02-06 23:38:23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عندما لا أطيق نفسي ويزعجني ضجيج العالم .. أهرب منهم إليك لأستمع لحديثك وليهدأ العالم بعيني ..!
#لربما_خيره_الصدفة
حاليا 
مع 
#مشعل_حمد
سمعونا على الابلكيشن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👇🏻
https://t.co/pvsihBjgQ4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
@Fm888kw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14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- 2018-02-05 08:42:38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صفة بكل برج
برج الدلو
يضحك على اي شي بس ينتبه لتصرفات الناس وايد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3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70AD4-955B-4DE5-8A35-766276233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2843865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98854-85F5-4707-AF7F-88F9BFAB3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19C52F-1046-4571-A3C3-ABFD567FF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868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3789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908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679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951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11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216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4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- 2018-02-06 17:18:57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⚽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وفق مصادر صحيفة ( الراي ) عقوبات إنضباطية بحق #القادسية لرفع أسعار تذاكر مباراة الديربي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الجنرال محمد إبراهيم : #العربي يفتقد للحظ!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⚽️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تشيلسي ونزف النقاط المتكرر!
☎ شاركونا 22216888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https://t.co/xXKghEbhN3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67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- 2018-02-05 08:41:36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صفة بكل برج
برج السرطان
الكوميديا عنده تصير بشكل مفاجئ و يختفي كل فتره عن مجتمعه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2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- 2018-02-05 08:41:26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صفة بكل برج
برج الجوزاء
طبيعته ثابتة ويرفض انه يتغير حتى لو اقتنع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857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1CA9E9-DB0B-4444-B0B2-AA9ADFA69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1160335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8FF1-B800-442F-B070-9C1589357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47A39-D813-4D9E-BD05-5B4FE7972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723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28936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609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705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757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4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40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8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- 2018-02-04 08:41:05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الي يسعد كل برج
برج العقرب
لحظات الهدوء الي تخليه مستقر و ما يفكر اكثر الاشياء الي تحسسه بالسعادة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171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0AFCB-2E92-4CA2-9B32-29790D811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6599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464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and Retweeted Tweets Table - 1 of 9</vt:lpstr>
      <vt:lpstr>Twitter Own and Retweeted Tweets Table - 2 of 9</vt:lpstr>
      <vt:lpstr>Twitter Own and Retweeted Tweets Table - 3 of 9</vt:lpstr>
      <vt:lpstr>Twitter Own and Retweeted Tweets Table - 4 of 9</vt:lpstr>
      <vt:lpstr>Twitter Own and Retweeted Tweets Table - 5 of 9</vt:lpstr>
      <vt:lpstr>Twitter Own and Retweeted Tweets Table - 6 of 9</vt:lpstr>
      <vt:lpstr>Twitter Own and Retweeted Tweets Table - 7 of 9</vt:lpstr>
      <vt:lpstr>Twitter Own and Retweeted Tweets Table - 8 of 9</vt:lpstr>
      <vt:lpstr>Twitter Own and Retweeted Tweets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9</dc:title>
  <dc:creator>Administrator</dc:creator>
  <cp:lastModifiedBy>Administrator</cp:lastModifiedBy>
  <cp:revision>1</cp:revision>
  <dcterms:created xsi:type="dcterms:W3CDTF">2018-02-07T09:10:45Z</dcterms:created>
  <dcterms:modified xsi:type="dcterms:W3CDTF">2018-02-07T09:12:45Z</dcterms:modified>
</cp:coreProperties>
</file>