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F78DF-064B-4FA5-9759-516D7352A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6DA38-D5F3-4790-9023-92AA2121D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2152375"/>
              </p:ext>
            </p:extLst>
          </p:nvPr>
        </p:nvGraphicFramePr>
        <p:xfrm>
          <a:off x="457200" y="1731963"/>
          <a:ext cx="8229600" cy="407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2240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7615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459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2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(88), @AlraiMediaGroup (77), @alqabas (120), @AlAnba_News_KW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3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(89), @AlraiMediaGroup (70), @alqabas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8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(83), @AlraiMediaGroup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(33), @aljarida (18), @alqabas (14), 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42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(52), @AlraiMediaGroup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0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(56), @aljarida (4), @alqabas (2), @AlAnba_News_KW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90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@dopnwLLuPr3sKFL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9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@aljarida (39), @alqabas (19),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929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B347D-14E6-4F29-BA39-A62298709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859353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5F54C-962B-44E4-8C8C-3A191EDFA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AA123-1C0D-4DBB-91B9-1077C8B29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835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8644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0534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2914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41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@aljarida (19), @alqabas (19),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3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@Hillary67724462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(45), @aljarida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72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(40), @aljarida (2),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8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@amalalkaabi69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55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@nalawadhi56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7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@alqabas (21),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7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@anwarabdulmhsen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9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(12), @alqabas (4),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16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@xf1888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@aljarida (8), @alqabas (16),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048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76F0D-7253-4556-B41D-FC215F3B0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4230078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362BE-2E0C-4ECE-84A3-0AA29EF8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EB19F3-44B5-4907-8314-1361B30FC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07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15771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43187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1300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47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(3), @aljarida (6),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22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@aljarida (7), @alqabas (6),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71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@q8i_Me7tar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83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01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(7), @aljarida (5),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9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@SAEEDALBAIDAN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(8), @alqabas (7),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16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(13), @aljarida (1),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637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19660-C876-46C8-B2A0-22BCD2D6E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4097751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2018-02-07T08:25:56Z</dcterms:created>
  <dcterms:modified xsi:type="dcterms:W3CDTF">2018-02-07T08:26:25Z</dcterms:modified>
</cp:coreProperties>
</file>