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3364E-A679-4B42-92BF-1DCC38C45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0E31C-CB81-498A-8004-BD1E64D08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41763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75387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327219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59011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8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@Reemo00Knt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89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@kuOI5c3MvA2bfmG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(3), 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77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@Mhad66saad1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27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@abonosa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13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9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@abas890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4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@khaloodabdallh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14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@doaa_m111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@Azfh_0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20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@__sar990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139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0E694-E128-4243-9DEA-F3C850E5D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30/01/2018 - 05/02/2018</a:t>
            </a:r>
          </a:p>
        </p:txBody>
      </p:sp>
    </p:spTree>
    <p:extLst>
      <p:ext uri="{BB962C8B-B14F-4D97-AF65-F5344CB8AC3E}">
        <p14:creationId xmlns:p14="http://schemas.microsoft.com/office/powerpoint/2010/main" val="4138611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4EF1-4004-4C0A-AE61-788D904A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7F4E6-6927-4F2C-99B9-CEC1344B58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193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75102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67864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0503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02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53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694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88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@lom_050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8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@aboeyad1191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72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@azizaksa2030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81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@luleta813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4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@Alfalmanki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07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@NaSSeR_KHaTLaN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9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@fahadeid110011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24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C21FF-C622-46F2-8700-DF57806C5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30/01/2018 - 05/02/2018</a:t>
            </a:r>
          </a:p>
        </p:txBody>
      </p:sp>
    </p:spTree>
    <p:extLst>
      <p:ext uri="{BB962C8B-B14F-4D97-AF65-F5344CB8AC3E}">
        <p14:creationId xmlns:p14="http://schemas.microsoft.com/office/powerpoint/2010/main" val="3836920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C40F7-D12A-450C-8CC3-AE756436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0D888-1EC6-4D20-8CB7-D94428850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18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80761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81611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1795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80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@Carsholic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@Gulf_Bank (1), @Bankboubyan (1), @warbabank (1), @ALTijariCBK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@omsyf33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61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0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@thepersian_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4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@MQADoN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56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37170-0387-40E5-A516-98DAF78A5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30/01/2018 - 05/02/2018</a:t>
            </a:r>
          </a:p>
        </p:txBody>
      </p:sp>
    </p:spTree>
    <p:extLst>
      <p:ext uri="{BB962C8B-B14F-4D97-AF65-F5344CB8AC3E}">
        <p14:creationId xmlns:p14="http://schemas.microsoft.com/office/powerpoint/2010/main" val="9590498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2018-02-06T08:42:08Z</dcterms:created>
  <dcterms:modified xsi:type="dcterms:W3CDTF">2018-02-06T08:42:37Z</dcterms:modified>
</cp:coreProperties>
</file>