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@alsharq_portal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911</c:v>
                </c:pt>
                <c:pt idx="1">
                  <c:v>337</c:v>
                </c:pt>
                <c:pt idx="2">
                  <c:v>407</c:v>
                </c:pt>
                <c:pt idx="3">
                  <c:v>173</c:v>
                </c:pt>
                <c:pt idx="4">
                  <c:v>68</c:v>
                </c:pt>
                <c:pt idx="5">
                  <c:v>0</c:v>
                </c:pt>
                <c:pt idx="6">
                  <c:v>0</c:v>
                </c:pt>
                <c:pt idx="7">
                  <c:v>31</c:v>
                </c:pt>
                <c:pt idx="8">
                  <c:v>1574</c:v>
                </c:pt>
                <c:pt idx="9">
                  <c:v>1412</c:v>
                </c:pt>
                <c:pt idx="10">
                  <c:v>1255</c:v>
                </c:pt>
                <c:pt idx="11">
                  <c:v>1527</c:v>
                </c:pt>
                <c:pt idx="12">
                  <c:v>988</c:v>
                </c:pt>
                <c:pt idx="13">
                  <c:v>2014</c:v>
                </c:pt>
                <c:pt idx="14">
                  <c:v>1175</c:v>
                </c:pt>
                <c:pt idx="15">
                  <c:v>1022</c:v>
                </c:pt>
                <c:pt idx="16">
                  <c:v>963</c:v>
                </c:pt>
                <c:pt idx="17">
                  <c:v>620</c:v>
                </c:pt>
                <c:pt idx="18">
                  <c:v>1565</c:v>
                </c:pt>
                <c:pt idx="19">
                  <c:v>1282</c:v>
                </c:pt>
                <c:pt idx="20">
                  <c:v>1261</c:v>
                </c:pt>
                <c:pt idx="21">
                  <c:v>2468</c:v>
                </c:pt>
                <c:pt idx="22">
                  <c:v>2047</c:v>
                </c:pt>
                <c:pt idx="23">
                  <c:v>950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98-4D79-A7D2-938A474445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@al_watanQatar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205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68</c:v>
                </c:pt>
                <c:pt idx="7">
                  <c:v>4523</c:v>
                </c:pt>
                <c:pt idx="8">
                  <c:v>4128</c:v>
                </c:pt>
                <c:pt idx="9">
                  <c:v>623</c:v>
                </c:pt>
                <c:pt idx="10">
                  <c:v>919</c:v>
                </c:pt>
                <c:pt idx="11">
                  <c:v>403</c:v>
                </c:pt>
                <c:pt idx="12">
                  <c:v>517</c:v>
                </c:pt>
                <c:pt idx="13">
                  <c:v>913</c:v>
                </c:pt>
                <c:pt idx="14">
                  <c:v>766</c:v>
                </c:pt>
                <c:pt idx="15">
                  <c:v>536</c:v>
                </c:pt>
                <c:pt idx="16">
                  <c:v>768</c:v>
                </c:pt>
                <c:pt idx="17">
                  <c:v>809</c:v>
                </c:pt>
                <c:pt idx="18">
                  <c:v>1097</c:v>
                </c:pt>
                <c:pt idx="19">
                  <c:v>1666</c:v>
                </c:pt>
                <c:pt idx="20">
                  <c:v>1248</c:v>
                </c:pt>
                <c:pt idx="21">
                  <c:v>1719</c:v>
                </c:pt>
                <c:pt idx="22">
                  <c:v>1437</c:v>
                </c:pt>
                <c:pt idx="23">
                  <c:v>1893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98-4D79-A7D2-938A474445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@alaraby_ar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2311</c:v>
                </c:pt>
                <c:pt idx="1">
                  <c:v>2379</c:v>
                </c:pt>
                <c:pt idx="2">
                  <c:v>1801</c:v>
                </c:pt>
                <c:pt idx="3">
                  <c:v>1699</c:v>
                </c:pt>
                <c:pt idx="4">
                  <c:v>1601</c:v>
                </c:pt>
                <c:pt idx="5">
                  <c:v>1344</c:v>
                </c:pt>
                <c:pt idx="6">
                  <c:v>1273</c:v>
                </c:pt>
                <c:pt idx="7">
                  <c:v>2416</c:v>
                </c:pt>
                <c:pt idx="8">
                  <c:v>1959</c:v>
                </c:pt>
                <c:pt idx="9">
                  <c:v>1845</c:v>
                </c:pt>
                <c:pt idx="10">
                  <c:v>2430</c:v>
                </c:pt>
                <c:pt idx="11">
                  <c:v>2168</c:v>
                </c:pt>
                <c:pt idx="12">
                  <c:v>1919</c:v>
                </c:pt>
                <c:pt idx="13">
                  <c:v>1827</c:v>
                </c:pt>
                <c:pt idx="14">
                  <c:v>2074</c:v>
                </c:pt>
                <c:pt idx="15">
                  <c:v>1941</c:v>
                </c:pt>
                <c:pt idx="16">
                  <c:v>1709</c:v>
                </c:pt>
                <c:pt idx="17">
                  <c:v>2076</c:v>
                </c:pt>
                <c:pt idx="18">
                  <c:v>2331</c:v>
                </c:pt>
                <c:pt idx="19">
                  <c:v>2384</c:v>
                </c:pt>
                <c:pt idx="20">
                  <c:v>2358</c:v>
                </c:pt>
                <c:pt idx="21">
                  <c:v>2324</c:v>
                </c:pt>
                <c:pt idx="22">
                  <c:v>3212</c:v>
                </c:pt>
                <c:pt idx="23">
                  <c:v>2808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98-4D79-A7D2-938A4744455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@AlArab_Qatar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1121</c:v>
                </c:pt>
                <c:pt idx="1">
                  <c:v>1320</c:v>
                </c:pt>
                <c:pt idx="2">
                  <c:v>1054</c:v>
                </c:pt>
                <c:pt idx="3">
                  <c:v>942</c:v>
                </c:pt>
                <c:pt idx="4">
                  <c:v>591</c:v>
                </c:pt>
                <c:pt idx="5">
                  <c:v>481</c:v>
                </c:pt>
                <c:pt idx="6">
                  <c:v>680</c:v>
                </c:pt>
                <c:pt idx="7">
                  <c:v>342</c:v>
                </c:pt>
                <c:pt idx="8">
                  <c:v>1885</c:v>
                </c:pt>
                <c:pt idx="9">
                  <c:v>1076</c:v>
                </c:pt>
                <c:pt idx="10">
                  <c:v>970</c:v>
                </c:pt>
                <c:pt idx="11">
                  <c:v>939</c:v>
                </c:pt>
                <c:pt idx="12">
                  <c:v>544</c:v>
                </c:pt>
                <c:pt idx="13">
                  <c:v>909</c:v>
                </c:pt>
                <c:pt idx="14">
                  <c:v>663</c:v>
                </c:pt>
                <c:pt idx="15">
                  <c:v>809</c:v>
                </c:pt>
                <c:pt idx="16">
                  <c:v>717</c:v>
                </c:pt>
                <c:pt idx="17">
                  <c:v>565</c:v>
                </c:pt>
                <c:pt idx="18">
                  <c:v>1360</c:v>
                </c:pt>
                <c:pt idx="19">
                  <c:v>639</c:v>
                </c:pt>
                <c:pt idx="20">
                  <c:v>1164</c:v>
                </c:pt>
                <c:pt idx="21">
                  <c:v>1755</c:v>
                </c:pt>
                <c:pt idx="22">
                  <c:v>1037</c:v>
                </c:pt>
                <c:pt idx="23">
                  <c:v>613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598-4D79-A7D2-938A4744455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@Alraya_D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12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598-4D79-A7D2-938A4744455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@lusailnews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48</c:v>
                </c:pt>
                <c:pt idx="1">
                  <c:v>27</c:v>
                </c:pt>
                <c:pt idx="2">
                  <c:v>3</c:v>
                </c:pt>
                <c:pt idx="3">
                  <c:v>138</c:v>
                </c:pt>
                <c:pt idx="4">
                  <c:v>0</c:v>
                </c:pt>
                <c:pt idx="5">
                  <c:v>66</c:v>
                </c:pt>
                <c:pt idx="6">
                  <c:v>734</c:v>
                </c:pt>
                <c:pt idx="7">
                  <c:v>606</c:v>
                </c:pt>
                <c:pt idx="8">
                  <c:v>260</c:v>
                </c:pt>
                <c:pt idx="9">
                  <c:v>310</c:v>
                </c:pt>
                <c:pt idx="10">
                  <c:v>527</c:v>
                </c:pt>
                <c:pt idx="11">
                  <c:v>415</c:v>
                </c:pt>
                <c:pt idx="12">
                  <c:v>436</c:v>
                </c:pt>
                <c:pt idx="13">
                  <c:v>219</c:v>
                </c:pt>
                <c:pt idx="14">
                  <c:v>95</c:v>
                </c:pt>
                <c:pt idx="15">
                  <c:v>236</c:v>
                </c:pt>
                <c:pt idx="16">
                  <c:v>144</c:v>
                </c:pt>
                <c:pt idx="17">
                  <c:v>284</c:v>
                </c:pt>
                <c:pt idx="18">
                  <c:v>239</c:v>
                </c:pt>
                <c:pt idx="19">
                  <c:v>179</c:v>
                </c:pt>
                <c:pt idx="20">
                  <c:v>321</c:v>
                </c:pt>
                <c:pt idx="21">
                  <c:v>384</c:v>
                </c:pt>
                <c:pt idx="22">
                  <c:v>228</c:v>
                </c:pt>
                <c:pt idx="23">
                  <c:v>289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598-4D79-A7D2-938A474445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519632"/>
        <c:axId val="296520288"/>
      </c:lineChart>
      <c:catAx>
        <c:axId val="29651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20288"/>
        <c:crosses val="autoZero"/>
        <c:auto val="1"/>
        <c:lblAlgn val="ctr"/>
        <c:lblOffset val="100"/>
        <c:noMultiLvlLbl val="0"/>
      </c:catAx>
      <c:valAx>
        <c:axId val="29652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1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97BE9-1D08-49CC-89B8-3CDF19903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TW: Total Interactions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505493-A1E9-4A5E-89E8-1EB5DE4AAC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44844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A563F5-2004-40E5-BFA6-3B644A2F2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01/01/2018 - 31/01/2018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E4475-7BEF-451F-AAC2-40F8F78AB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3109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TW: Total Interactions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TW: Total Interactions By Hour</dc:title>
  <dc:creator>Administrator</dc:creator>
  <cp:lastModifiedBy>Administrator</cp:lastModifiedBy>
  <cp:revision>1</cp:revision>
  <dcterms:created xsi:type="dcterms:W3CDTF">2018-02-05T11:10:24Z</dcterms:created>
  <dcterms:modified xsi:type="dcterms:W3CDTF">2018-02-05T11:10:27Z</dcterms:modified>
</cp:coreProperties>
</file>