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7B67-0296-4821-AAE3-45E7A65D5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DFF42E-46A2-4F71-9A09-4EB382ACF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0646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602472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1601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556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42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@fahid11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6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81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@4_nzx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592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@alghanimhondakw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10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@fcbarcalona123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83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70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37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@q8askar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85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@m_e_alfulaij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31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@AliQIqtami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244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777CC-F895-4C01-A921-EF1F80DC6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29/01/2018 - 04/02/2018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3629034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0193-CE5C-4C79-8A3D-2D20A2BF2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6C83D-EFAC-47EB-B8F5-EFA71B878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036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16722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3233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5049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01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@knada55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6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@atlietco1999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11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@SoadNasar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@grh52775232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8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@Uw11K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7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@aminaa_kw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9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@kwtklm551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6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@Mona_A_Alsh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@_amm43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70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@Babtain70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546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980CE-0786-4AAE-A99B-874642CFA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29/01/2018 - 04/02/2018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2041319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A257-D793-4A61-9CA3-67DE535E4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7F476-1383-4ECA-8CA2-520FB9578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679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72558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451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5870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60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@0tle2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30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@Siss665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88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@noramohd2015192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3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@crisiii2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971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@hamaddddd51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544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01975-F8F6-41E1-A8D6-3D6BF5702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29/01/2018 - 04/02/2018</a:t>
            </a:r>
          </a:p>
        </p:txBody>
      </p:sp>
    </p:spTree>
    <p:extLst>
      <p:ext uri="{BB962C8B-B14F-4D97-AF65-F5344CB8AC3E}">
        <p14:creationId xmlns:p14="http://schemas.microsoft.com/office/powerpoint/2010/main" val="1848634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2018-02-05T09:07:15Z</dcterms:created>
  <dcterms:modified xsi:type="dcterms:W3CDTF">2018-02-05T09:07:44Z</dcterms:modified>
</cp:coreProperties>
</file>