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7258-9268-43D4-A5E8-94BCA4FCF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81DF57-B046-43ED-AFFD-7CBE8A63D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757478"/>
              </p:ext>
            </p:extLst>
          </p:nvPr>
        </p:nvGraphicFramePr>
        <p:xfrm>
          <a:off x="457200" y="1731963"/>
          <a:ext cx="8229600" cy="278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93168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04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817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368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83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28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0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22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94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211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87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490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31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0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41.8533%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21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2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20729789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7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25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3AEDB-307B-4FA5-97CF-CAB8FA109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01/01/2018 - 31/01/2018</a:t>
            </a:r>
          </a:p>
        </p:txBody>
      </p:sp>
    </p:spTree>
    <p:extLst>
      <p:ext uri="{BB962C8B-B14F-4D97-AF65-F5344CB8AC3E}">
        <p14:creationId xmlns:p14="http://schemas.microsoft.com/office/powerpoint/2010/main" val="883241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2018-02-02T12:35:50Z</dcterms:created>
  <dcterms:modified xsi:type="dcterms:W3CDTF">2018-02-02T12:36:03Z</dcterms:modified>
</cp:coreProperties>
</file>