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4DE6-4744-BE5E-0CE7E2F468C3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Sheet1!$C$2:$C$32</c:f>
            </c:numRef>
          </c:val>
          <c:smooth val="0"/>
          <c:extLst>
            <c:ext xmlns:c16="http://schemas.microsoft.com/office/drawing/2014/chart" uri="{C3380CC4-5D6E-409C-BE32-E72D297353CC}">
              <c16:uniqueId val="{00000001-4DE6-4744-BE5E-0CE7E2F468C3}"/>
            </c:ext>
          </c:extLst>
        </c:ser>
        <c:ser>
          <c:idx val="2"/>
          <c:order val="2"/>
          <c:tx>
            <c:strRef>
              <c:f>Sheet1!$D$1</c:f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Sheet1!$D$2:$D$32</c:f>
            </c:numRef>
          </c:val>
          <c:smooth val="0"/>
          <c:extLst>
            <c:ext xmlns:c16="http://schemas.microsoft.com/office/drawing/2014/chart" uri="{C3380CC4-5D6E-409C-BE32-E72D297353CC}">
              <c16:uniqueId val="{00000002-4DE6-4744-BE5E-0CE7E2F468C3}"/>
            </c:ext>
          </c:extLst>
        </c:ser>
        <c:ser>
          <c:idx val="3"/>
          <c:order val="3"/>
          <c:tx>
            <c:strRef>
              <c:f>Sheet1!$E$1</c:f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Sheet1!$E$2:$E$32</c:f>
            </c:numRef>
          </c:val>
          <c:smooth val="0"/>
          <c:extLst>
            <c:ext xmlns:c16="http://schemas.microsoft.com/office/drawing/2014/chart" uri="{C3380CC4-5D6E-409C-BE32-E72D297353CC}">
              <c16:uniqueId val="{00000003-4DE6-4744-BE5E-0CE7E2F468C3}"/>
            </c:ext>
          </c:extLst>
        </c:ser>
        <c:ser>
          <c:idx val="4"/>
          <c:order val="4"/>
          <c:tx>
            <c:strRef>
              <c:f>Sheet1!$F$1</c:f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Sheet1!$F$2:$F$32</c:f>
            </c:numRef>
          </c:val>
          <c:smooth val="0"/>
          <c:extLst>
            <c:ext xmlns:c16="http://schemas.microsoft.com/office/drawing/2014/chart" uri="{C3380CC4-5D6E-409C-BE32-E72D297353CC}">
              <c16:uniqueId val="{00000004-4DE6-4744-BE5E-0CE7E2F468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6185056"/>
        <c:axId val="216189648"/>
      </c:lineChart>
      <c:catAx>
        <c:axId val="2161850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189648"/>
        <c:crosses val="autoZero"/>
        <c:auto val="1"/>
        <c:lblAlgn val="ctr"/>
        <c:lblOffset val="100"/>
        <c:noMultiLvlLbl val="0"/>
      </c:catAx>
      <c:valAx>
        <c:axId val="2161896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618505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D97749-6C7C-4668-AC52-C9F698F781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Tweets Change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FBA5A6-2A52-4767-81DF-69DDC7E685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280505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3217EC-9540-41C0-BFDF-9B24C1D2121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01/01/2018 - 31/01/2018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D08339-9436-4974-B60C-F7D976FD6B9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9682053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Twitter Tweets Change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Tweets Change</dc:title>
  <dc:creator>Administrator</dc:creator>
  <cp:lastModifiedBy>Administrator</cp:lastModifiedBy>
  <cp:revision>1</cp:revision>
  <dcterms:created xsi:type="dcterms:W3CDTF">2018-02-02T12:15:30Z</dcterms:created>
  <dcterms:modified xsi:type="dcterms:W3CDTF">2018-02-02T12:15:34Z</dcterms:modified>
</cp:coreProperties>
</file>