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F84B2-0612-433C-A0DD-8C9A997FA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EC3136-8C47-497B-B67E-E150FFF64B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260383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822344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18922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06941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961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871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@jazy_classics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966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@meh_223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473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@fayadh24318994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02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@Mh_Khawla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28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@halmy_libya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579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@Mohammedgg111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129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@eq0XQTDx71q1vDO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4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@SahandElissa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041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@mandday72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152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046D45-D1B5-4997-90F6-95CB8B859A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25/01/2018 - 31/01/2018</a:t>
            </a:r>
          </a:p>
        </p:txBody>
      </p:sp>
    </p:spTree>
    <p:extLst>
      <p:ext uri="{BB962C8B-B14F-4D97-AF65-F5344CB8AC3E}">
        <p14:creationId xmlns:p14="http://schemas.microsoft.com/office/powerpoint/2010/main" val="987441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B2C93-4658-4332-AE6A-0E74BE66E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A63397-EBC2-46FE-8046-1D6D9C7EC6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4394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834714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47152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36676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497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@alh_hrdy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743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@IZ2l4bzVdvnBBd4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41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@Love_You_Elissa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779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@julianatourjman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256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@tarboosh11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839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@babkobabk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5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@khaledx699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939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@asraaralhjrei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70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@lllldrllll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720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@ElHallani_Assi1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124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A60DEA-2FD7-4C30-A9E2-926A9BBEB7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25/01/2018 - 31/01/2018</a:t>
            </a:r>
          </a:p>
        </p:txBody>
      </p:sp>
    </p:spTree>
    <p:extLst>
      <p:ext uri="{BB962C8B-B14F-4D97-AF65-F5344CB8AC3E}">
        <p14:creationId xmlns:p14="http://schemas.microsoft.com/office/powerpoint/2010/main" val="2272507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571C9-18EF-418A-9272-D83D319A2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E24FA6-E88B-4FE6-AA5A-2898CEC5FB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30560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63039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485581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47116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848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@falconhamada_90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923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@lMuxl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992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@brahimpharm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183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@EF2MfFhzplcMPJU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720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@al_hnoofa_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9223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2F0B29-115B-488D-94EF-3593622D5A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25/01/2018 - 31/01/2018</a:t>
            </a:r>
          </a:p>
        </p:txBody>
      </p:sp>
    </p:spTree>
    <p:extLst>
      <p:ext uri="{BB962C8B-B14F-4D97-AF65-F5344CB8AC3E}">
        <p14:creationId xmlns:p14="http://schemas.microsoft.com/office/powerpoint/2010/main" val="37638945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2018-02-01T09:23:02Z</dcterms:created>
  <dcterms:modified xsi:type="dcterms:W3CDTF">2018-02-01T09:23:31Z</dcterms:modified>
</cp:coreProperties>
</file>