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2133-A2FA-4CB6-A039-928FD3297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997C3-A718-4988-9AED-556B363CB5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90393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316192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20572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9459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33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0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@fo6aami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(18),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75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52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@itti_lood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@DewaniyaMFM (11),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16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@SaamiDr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2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26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76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@0TsB6oGcmRN3MuR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@DewaniyaMFM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42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54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05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C640E-383C-4F50-BF5D-A37F421F1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24/01/2018 - 30/01/2018</a:t>
            </a:r>
          </a:p>
        </p:txBody>
      </p:sp>
    </p:spTree>
    <p:extLst>
      <p:ext uri="{BB962C8B-B14F-4D97-AF65-F5344CB8AC3E}">
        <p14:creationId xmlns:p14="http://schemas.microsoft.com/office/powerpoint/2010/main" val="3613521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4B7B4-1512-4123-AD74-11F175D4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F3D76-E81D-40A0-A451-12B0229F0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749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64308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11190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6820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19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@ISTYLODER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65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@3bood_tarabay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@DewaniyaMFM (4), @RefreshMFM (1),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82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@q8soso89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9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@DewaniyaMFM (2), @MarinaFM (1),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67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@fahadmelad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01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39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@oppdoj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76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@7722_sasa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96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@AsoomaAbdallah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62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@teealialg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599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46DEA-27D0-4D14-A116-3AECD5D29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24/01/2018 - 30/01/2018</a:t>
            </a:r>
          </a:p>
        </p:txBody>
      </p:sp>
    </p:spTree>
    <p:extLst>
      <p:ext uri="{BB962C8B-B14F-4D97-AF65-F5344CB8AC3E}">
        <p14:creationId xmlns:p14="http://schemas.microsoft.com/office/powerpoint/2010/main" val="973186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DEAB7-E148-497E-9A23-CFDB68C0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7FD54-8571-4C40-8C2F-B0C556011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974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141281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57250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5253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8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@AS_alghareeb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43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@looly_alm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8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@iifeminist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01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@emanajram1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43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(5),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860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25690-26AC-44D0-832C-744931407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24/01/2018 - 30/01/2018</a:t>
            </a:r>
          </a:p>
        </p:txBody>
      </p:sp>
    </p:spTree>
    <p:extLst>
      <p:ext uri="{BB962C8B-B14F-4D97-AF65-F5344CB8AC3E}">
        <p14:creationId xmlns:p14="http://schemas.microsoft.com/office/powerpoint/2010/main" val="4055751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2018-01-31T09:01:33Z</dcterms:created>
  <dcterms:modified xsi:type="dcterms:W3CDTF">2018-01-31T09:02:02Z</dcterms:modified>
</cp:coreProperties>
</file>