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EB83E-F742-4580-991B-1BCD2DCFC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8D8779-5D64-459D-8A4D-C26305A274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6899280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803745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788627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9296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393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(111), @AlraiMediaGroup (82), @alqabas (149), @AlAnba_News_KW (86)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795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(160),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47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(46), @AlraiMediaGroup (79)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89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@AKhoelad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86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(22), @aljarida (15), @alqabas (22), @AlAnba_News_KW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698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@MonitoringOur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@AlraiMediaGroup (21), @alqabas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27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(37), @AlraiMediaGroup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57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(50),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55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(3), @aljarida (32), @alqabas (2),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896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51F1F-0321-4AA4-BD65-3E3BC6B80D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24/01/2018 - 30/01/2018</a:t>
            </a:r>
          </a:p>
        </p:txBody>
      </p:sp>
    </p:spTree>
    <p:extLst>
      <p:ext uri="{BB962C8B-B14F-4D97-AF65-F5344CB8AC3E}">
        <p14:creationId xmlns:p14="http://schemas.microsoft.com/office/powerpoint/2010/main" val="3200615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47AAD-4D3E-4039-9707-439ED2DB4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D74610-8082-4F03-8CC3-DE45251E44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16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14320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72406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6624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818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@alashkanania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(18), @alqabas (30),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91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@1Salman1977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(24), @aljarida (7), @alqabas (2),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308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@Mohmd03389151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414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(14), @aljarida (8), @alqabas (16),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594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@m_elhusseiny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085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35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@mnjdalajmi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(9), @aljarida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08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@brt7777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(9), @aljarida (16),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41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@maha74447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@aljarida (14),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52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(10), @aljarida (1), @alqabas (5),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997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3CD36-BADB-4453-B202-E5BF78FEFB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24/01/2018 - 30/01/2018</a:t>
            </a:r>
          </a:p>
        </p:txBody>
      </p:sp>
    </p:spTree>
    <p:extLst>
      <p:ext uri="{BB962C8B-B14F-4D97-AF65-F5344CB8AC3E}">
        <p14:creationId xmlns:p14="http://schemas.microsoft.com/office/powerpoint/2010/main" val="1327746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2380E-22C7-48AB-922E-0B639758E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D262D8-C189-4D59-8A03-CEE38A6890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9658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366405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44421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66639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925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(23), @AlraiMediaGroup (1), @aljarida (2),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3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@mm13qq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(16),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490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@Om5ald9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(5), @AlAnba_News_KW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641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@ana_anooud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@AlraiMediaGroup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57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@lEUUJRbvBcyn7Wo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@Ali_khris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(4), @aljarida (1), @alqabas (4),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111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FFA2A-8E5C-48A1-ACBF-8D5F0E3749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24/01/2018 - 30/01/2018</a:t>
            </a:r>
          </a:p>
        </p:txBody>
      </p:sp>
    </p:spTree>
    <p:extLst>
      <p:ext uri="{BB962C8B-B14F-4D97-AF65-F5344CB8AC3E}">
        <p14:creationId xmlns:p14="http://schemas.microsoft.com/office/powerpoint/2010/main" val="24502182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2018-01-31T08:28:54Z</dcterms:created>
  <dcterms:modified xsi:type="dcterms:W3CDTF">2018-01-31T08:29:23Z</dcterms:modified>
</cp:coreProperties>
</file>