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F328-1D10-4236-8AEC-50A394239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BC019-4E2A-41D1-AE8A-C32CE92A4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2763004"/>
              </p:ext>
            </p:extLst>
          </p:nvPr>
        </p:nvGraphicFramePr>
        <p:xfrm>
          <a:off x="457200" y="1731963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038236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39092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978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6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63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@nawafbader17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19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6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@fawazz_98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(2), @Gulf_Bank (3), @Bankboubyan (3), @warbabank (3), @ALTijariCBK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24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@k_diabllo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1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@HhUsa90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12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@haider_alomran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@NBKPage (2), @Gulf_Bank (1), @Bankboubyan (5), @warbabank (1),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0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@alazizq8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(2), @Gulf_Bank (2), @Bankboubyan (2), @warbabank (2), @ALTijariCBK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09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6EFC6-A442-4444-9876-CE4284985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23/01/2018 - 29/01/2018</a:t>
            </a:r>
          </a:p>
        </p:txBody>
      </p:sp>
    </p:spTree>
    <p:extLst>
      <p:ext uri="{BB962C8B-B14F-4D97-AF65-F5344CB8AC3E}">
        <p14:creationId xmlns:p14="http://schemas.microsoft.com/office/powerpoint/2010/main" val="673439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CBABC-E0C0-4E58-8D2E-7000C5FA8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EB4FD2-69E9-4BFB-8D3C-B05D6E5629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051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5814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2114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602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05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@btlii_123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@Gulf_Bank (1), @Bankboubyan (5), @warbabank (1),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81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@estabrq77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@Gulf_Bank (4),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22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@TAlfroukh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9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@kashkoosha89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00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@abohade83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(5),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9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@Owayeds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94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@h67il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8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@dalal89r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03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@kuOI5c3MvA2bfmG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3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@zyo0on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130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F9ECA-1A18-4F25-A666-BA9233686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23/01/2018 - 29/01/2018</a:t>
            </a:r>
          </a:p>
        </p:txBody>
      </p:sp>
    </p:spTree>
    <p:extLst>
      <p:ext uri="{BB962C8B-B14F-4D97-AF65-F5344CB8AC3E}">
        <p14:creationId xmlns:p14="http://schemas.microsoft.com/office/powerpoint/2010/main" val="113445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3FA06-F526-4E57-BDB7-4939AF6CA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DBE45-8142-4458-B8A8-B2F5CE5E0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082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73603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9128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338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0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(3),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0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@B13448317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01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@bn3nzi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@Gulf_Bank (1), @Bankboubyan (1), @warbabank (1),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4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@balool28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0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@almajedrawan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55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@alDawliBank (1), @NBKPage (1), @Gulf_Bank (1),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1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@fofo__876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01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9921F-D75D-4E07-B341-15AB8D61D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23/01/2018 - 29/01/2018</a:t>
            </a:r>
          </a:p>
        </p:txBody>
      </p:sp>
    </p:spTree>
    <p:extLst>
      <p:ext uri="{BB962C8B-B14F-4D97-AF65-F5344CB8AC3E}">
        <p14:creationId xmlns:p14="http://schemas.microsoft.com/office/powerpoint/2010/main" val="1848469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2018-01-30T08:43:26Z</dcterms:created>
  <dcterms:modified xsi:type="dcterms:W3CDTF">2018-01-30T08:43:55Z</dcterms:modified>
</cp:coreProperties>
</file>