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5775D-CEDE-4DEA-99E3-95C90EBCB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746B0B-EE0E-44BA-BF86-495FB96A48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9524349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031230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47539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47074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817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250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@Lolee05685569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953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@Ghadeeeer_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928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@dharfan2011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128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@flastiniyah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631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@julianatourjman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659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@abomajed0500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955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@Mh_Khawla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@Alordonalyoom (1), @RoyaTV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321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@TESH__2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272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@XZ6EXQrMzsHJFuC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428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EF1168-D3C9-4014-BDE4-E6C2805B60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18/01/2018 - 24/01/2018</a:t>
            </a:r>
          </a:p>
        </p:txBody>
      </p:sp>
    </p:spTree>
    <p:extLst>
      <p:ext uri="{BB962C8B-B14F-4D97-AF65-F5344CB8AC3E}">
        <p14:creationId xmlns:p14="http://schemas.microsoft.com/office/powerpoint/2010/main" val="4145276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0F630-F6B1-4E02-98C5-9958F28CA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377D8A-E8C7-450F-ADC3-37C54B55DF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5991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554966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50100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2287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495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@i6ta_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868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@ffsage_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925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@SNOOPAL5AL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746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@falconhamada_90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947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@3boodSmh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796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@shooj_mariam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52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@Ayessh122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218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@mona85835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275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@shoooj_hanady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783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@saud05007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744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D1E47D-B63C-49DD-9086-ECC9E10B16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18/01/2018 - 24/01/2018</a:t>
            </a:r>
          </a:p>
        </p:txBody>
      </p:sp>
    </p:spTree>
    <p:extLst>
      <p:ext uri="{BB962C8B-B14F-4D97-AF65-F5344CB8AC3E}">
        <p14:creationId xmlns:p14="http://schemas.microsoft.com/office/powerpoint/2010/main" val="2628968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27F2C-ACD8-46B9-990A-4759A1FCF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811547-DC70-4B4B-8DE8-DE18784B14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4441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406152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712472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7249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515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@Mohammedgg111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59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@f9Cga5GCBkrhrPr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820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@zenabitar88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195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@ja_shoooj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448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@alh_hrdy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847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BDF7F9-4C8E-409E-82E7-E3B2218BC1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18/01/2018 - 24/01/2018</a:t>
            </a:r>
          </a:p>
        </p:txBody>
      </p:sp>
    </p:spTree>
    <p:extLst>
      <p:ext uri="{BB962C8B-B14F-4D97-AF65-F5344CB8AC3E}">
        <p14:creationId xmlns:p14="http://schemas.microsoft.com/office/powerpoint/2010/main" val="34633542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2018-01-25T08:32:09Z</dcterms:created>
  <dcterms:modified xsi:type="dcterms:W3CDTF">2018-01-25T08:32:38Z</dcterms:modified>
</cp:coreProperties>
</file>