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69CC8-D7E2-481B-B6ED-F6F6ADCC3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BE4F22-361B-4F11-A12D-1EB0702C63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307507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089664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542439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59582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6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8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@Lolee05685569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58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@Ghadeeeer_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024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@dharfan2011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79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@flastiniyah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61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@julianatourjman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541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@abomajed0500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195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(1), @RoyaTV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05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@TESH__2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97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@XZ6EXQrMzsHJFuC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275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28F9B-09D0-4EC2-8315-2351A55E1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18/01/2018 - 24/01/2018</a:t>
            </a:r>
          </a:p>
        </p:txBody>
      </p:sp>
    </p:spTree>
    <p:extLst>
      <p:ext uri="{BB962C8B-B14F-4D97-AF65-F5344CB8AC3E}">
        <p14:creationId xmlns:p14="http://schemas.microsoft.com/office/powerpoint/2010/main" val="766393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981BF-2BB6-483C-9684-277C5E1D7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F899B1-D310-462F-804E-3ADF9335AD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0596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035915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15569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45800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@i6ta_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94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@ffsage_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98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@SNOOPAL5AL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35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@falconhamada_90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859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@3boodSmh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364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@shooj_mariam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6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@Ayessh122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40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@shoooj_hanady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@mona85835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85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@saud05007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698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9D3BA-1682-46B4-A4A7-D8D195C765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18/01/2018 - 24/01/2018</a:t>
            </a:r>
          </a:p>
        </p:txBody>
      </p:sp>
    </p:spTree>
    <p:extLst>
      <p:ext uri="{BB962C8B-B14F-4D97-AF65-F5344CB8AC3E}">
        <p14:creationId xmlns:p14="http://schemas.microsoft.com/office/powerpoint/2010/main" val="731616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921CA-4F88-455F-B4FA-3031C662C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2683D4-1D6B-495A-9783-7A48F7072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3163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32354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099731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94374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84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@Mohammedgg111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140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@f9Cga5GCBkrhrPr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87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@zenabitar88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84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@alh_hrdy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010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@ja_shoooj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778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04E3A-D3F3-4434-88A4-F5C592B6F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18/01/2018 - 24/01/2018</a:t>
            </a:r>
          </a:p>
        </p:txBody>
      </p:sp>
    </p:spTree>
    <p:extLst>
      <p:ext uri="{BB962C8B-B14F-4D97-AF65-F5344CB8AC3E}">
        <p14:creationId xmlns:p14="http://schemas.microsoft.com/office/powerpoint/2010/main" val="1594394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2018-01-25T08:31:37Z</dcterms:created>
  <dcterms:modified xsi:type="dcterms:W3CDTF">2018-01-25T08:32:06Z</dcterms:modified>
</cp:coreProperties>
</file>