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526D9-FDA8-4F31-9356-4855922DD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3A0DFE-9090-4826-ADA2-943FBB7C2A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2704384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945482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974163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31663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566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64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74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099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@fo6aami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(11), @MarinaFM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553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@alharbe2910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(5), @MarinaFM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884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(5), @MarinaFM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534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@1jhHxmfJykpdCze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(1), @MarinaFM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992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644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@princesses_yoyo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(13), @MarinaFM (2), @Fm888kw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394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@0TsB6oGcmRN3MuR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(16), @DewaniyaMFM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169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46B39F-535A-49D1-9877-D36058A419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17/01/2018 - 23/01/2018</a:t>
            </a:r>
          </a:p>
        </p:txBody>
      </p:sp>
    </p:spTree>
    <p:extLst>
      <p:ext uri="{BB962C8B-B14F-4D97-AF65-F5344CB8AC3E}">
        <p14:creationId xmlns:p14="http://schemas.microsoft.com/office/powerpoint/2010/main" val="3238657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27CE4-23C7-405E-9D39-A6C13EC55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BD1935-B9C6-48F7-A3F2-F1ADBE821C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21702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6278867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086415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1290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083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@MariamAldhuwaih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(3), @DewaniyaMFM (7), @MarinaFM (1), @Fm888kw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567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040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@Mahaod6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(11), @MarinaFM (5), @Fm888kw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084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@barbie_aimy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(10), @MarinaFM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156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@a_hadhoud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590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@Chahine18761058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(2), @MarinaFM (12), @Fm888kw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628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@7mo0odi86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(13), @DewaniyaMFM (1), @Fm888kw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499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@Looz11Loza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(3), @MarinaFM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117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@AminaAk_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599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@babkobabk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(12), @Fm888kw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271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034ADA-F1B7-4805-A426-32B820B76C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17/01/2018 - 23/01/2018</a:t>
            </a:r>
          </a:p>
        </p:txBody>
      </p:sp>
    </p:spTree>
    <p:extLst>
      <p:ext uri="{BB962C8B-B14F-4D97-AF65-F5344CB8AC3E}">
        <p14:creationId xmlns:p14="http://schemas.microsoft.com/office/powerpoint/2010/main" val="4017750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86E99-5694-454C-8D89-7B286ECA0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1E2C89-50D1-4BD6-919D-2AAF614904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93217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610266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728888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02951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01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@salmaamal18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@MarinaFM (9), @Fm888kw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90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@3bood_tarabay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(11), @DewaniyaMFM (1), @RefreshMFM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822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@itsmanosh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856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@RitajAshkanani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(11), @DewaniyaMFM (1), @RefreshMFM (1),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513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@aldalal92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7945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977CE-DDD3-468A-860D-F353117785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17/01/2018 - 23/01/2018</a:t>
            </a:r>
          </a:p>
        </p:txBody>
      </p:sp>
    </p:spTree>
    <p:extLst>
      <p:ext uri="{BB962C8B-B14F-4D97-AF65-F5344CB8AC3E}">
        <p14:creationId xmlns:p14="http://schemas.microsoft.com/office/powerpoint/2010/main" val="1202609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2018-01-24T08:56:44Z</dcterms:created>
  <dcterms:modified xsi:type="dcterms:W3CDTF">2018-01-24T08:57:13Z</dcterms:modified>
</cp:coreProperties>
</file>