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C4710-2DA1-4003-8B86-72A3472C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AFF16-C1B8-40BB-A49D-5A6F09AA7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8234309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50860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64218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57350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753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(73), @AlraiMediaGroup (49), @alqabas (76), @AlAnba_News_KW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21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(79), @AlraiMediaGroup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(37), @aljarida (8), @alqabas (20), 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684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(27), @aljarida (7), @alqabas (2), @AlAnba_News_KW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49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22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@ana_anooud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(47), @AlraiMediaGroup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35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@1Salman1977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(33), @AlraiMediaGroup (1), @aljarida (16), @alqabas (6),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88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@dopnwLLuPr3sKFL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83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23E20-DB23-4DF2-90F5-F5434CC5E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17/01/2018 - 23/01/2018</a:t>
            </a:r>
          </a:p>
        </p:txBody>
      </p:sp>
    </p:spTree>
    <p:extLst>
      <p:ext uri="{BB962C8B-B14F-4D97-AF65-F5344CB8AC3E}">
        <p14:creationId xmlns:p14="http://schemas.microsoft.com/office/powerpoint/2010/main" val="496949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3FCFC-50A4-43D2-988C-A626336BD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E6E98-977E-4B59-8DE4-B996002D6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5835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04174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059508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30910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593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(31), @AlraiMediaGroup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987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(13), @aljarida (3), 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893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@aljarida (3), @alqabas (42),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10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(46), @aljarida (5), @alqabas (2),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516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(22), @aljarida (18), @alqabas (10), @AlAnba_News_KW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0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@drmtab3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(8), @alqabas (4),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4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(25), @alqabas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02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@maha74447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(36), @aljarida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12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@MonitoringOur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(15), @alqabas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03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@Mohmd03389151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41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3078FF-D65C-413C-A349-5D599FC417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17/01/2018 - 23/01/2018</a:t>
            </a:r>
          </a:p>
        </p:txBody>
      </p:sp>
    </p:spTree>
    <p:extLst>
      <p:ext uri="{BB962C8B-B14F-4D97-AF65-F5344CB8AC3E}">
        <p14:creationId xmlns:p14="http://schemas.microsoft.com/office/powerpoint/2010/main" val="1530463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3C2C6-D5BC-4E75-9C50-83F1CB617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9F732-0741-43E4-AC6E-5666234A5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44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17811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44860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463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94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@wK1TFKGJsH0F7Dx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(16),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09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34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(21), @AlraiMediaGroup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31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(5), @aljarida (2), @alqabas (10),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2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@almshwk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04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254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0BB4C-1A23-4AE8-81DA-0F0A03F8F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17/01/2018 - 23/01/2018</a:t>
            </a:r>
          </a:p>
        </p:txBody>
      </p:sp>
    </p:spTree>
    <p:extLst>
      <p:ext uri="{BB962C8B-B14F-4D97-AF65-F5344CB8AC3E}">
        <p14:creationId xmlns:p14="http://schemas.microsoft.com/office/powerpoint/2010/main" val="360384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2018-01-24T08:20:29Z</dcterms:created>
  <dcterms:modified xsi:type="dcterms:W3CDTF">2018-01-24T08:20:59Z</dcterms:modified>
</cp:coreProperties>
</file>