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5BC89-B206-4152-9F33-D22178112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F53CDA-A0EB-44DE-8B18-8DDA65E1F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66800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19237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99082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1984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18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6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@nawafbader17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@Alnasermm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76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@fatmapas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55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@Nada_M14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13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@SA7R551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91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@Dior_82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04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@mbuyabis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10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@sr12213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7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@wwwannoos7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793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F6EDD-8CB2-4040-B1B7-9441B75FB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16/01/2018 - 22/01/2018</a:t>
            </a:r>
          </a:p>
        </p:txBody>
      </p:sp>
    </p:spTree>
    <p:extLst>
      <p:ext uri="{BB962C8B-B14F-4D97-AF65-F5344CB8AC3E}">
        <p14:creationId xmlns:p14="http://schemas.microsoft.com/office/powerpoint/2010/main" val="4041512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12C7-D564-4368-A06E-DA0D80D5F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BAF219-02CC-412F-89C5-E971F2F216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881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53327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041348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16130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37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@HashemAlkandari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59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@Z71351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02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@thadakl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68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@Felicia57912695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(5),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10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@samaa_mo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0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@Mayar_s_g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2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@reetaal23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0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@Ahmd77718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08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@Soir_10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80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@znmHAxsfXpBFzaj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136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0C647-86C7-4789-A178-BD15CDEBD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16/01/2018 - 22/01/2018</a:t>
            </a:r>
          </a:p>
        </p:txBody>
      </p:sp>
    </p:spTree>
    <p:extLst>
      <p:ext uri="{BB962C8B-B14F-4D97-AF65-F5344CB8AC3E}">
        <p14:creationId xmlns:p14="http://schemas.microsoft.com/office/powerpoint/2010/main" val="1693820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EBD17-C424-466D-8046-705F2CEC0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896C2-A0B2-4603-931A-C66BBA7BD9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854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68548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02926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65286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499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@saeedalyafeai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02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@nono140077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3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@zozopoi211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84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@AboFahmy5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26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@lama_mamdoh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468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9E6935-9716-4CAA-BB76-636C9831B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16/01/2018 - 22/01/2018</a:t>
            </a:r>
          </a:p>
        </p:txBody>
      </p:sp>
    </p:spTree>
    <p:extLst>
      <p:ext uri="{BB962C8B-B14F-4D97-AF65-F5344CB8AC3E}">
        <p14:creationId xmlns:p14="http://schemas.microsoft.com/office/powerpoint/2010/main" val="32049804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2018-01-23T08:47:27Z</dcterms:created>
  <dcterms:modified xsi:type="dcterms:W3CDTF">2018-01-23T08:47:57Z</dcterms:modified>
</cp:coreProperties>
</file>