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88D5B-5B9B-4A54-908E-F9FBB8B21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ECA5BD-9E13-44C3-9E25-AAFF6D30CD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0436729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622759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833660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49360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792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598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@AbueissaAmel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48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@jo3_althani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794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@KhalidmeTaha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983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@Zaytona_2011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150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@ruba_marwan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973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@kanowri82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750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@NoraAlmarri7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670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@falconhamada_90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212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@RihaidOsman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870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0CEA46-5CBC-431E-9A87-88AA5C18F7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11/01/2018 - 17/01/2018</a:t>
            </a:r>
          </a:p>
        </p:txBody>
      </p:sp>
    </p:spTree>
    <p:extLst>
      <p:ext uri="{BB962C8B-B14F-4D97-AF65-F5344CB8AC3E}">
        <p14:creationId xmlns:p14="http://schemas.microsoft.com/office/powerpoint/2010/main" val="4205445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0E5F1-34F3-4322-90CA-B10086728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96C48F-7349-467B-96A9-0FDF20DEF5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9946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134933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778440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72026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221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@www_ee22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212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@AnasZain2010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36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@esam1234567890e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234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@moja_MSJ14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41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@rami_6_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73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@Amdursha99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329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@wadfadl15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533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@julianatourjman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862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@tweeta901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872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@Rosemarry0009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371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4487C7-E9A7-45DF-A46F-FFF1231E07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11/01/2018 - 17/01/2018</a:t>
            </a:r>
          </a:p>
        </p:txBody>
      </p:sp>
    </p:spTree>
    <p:extLst>
      <p:ext uri="{BB962C8B-B14F-4D97-AF65-F5344CB8AC3E}">
        <p14:creationId xmlns:p14="http://schemas.microsoft.com/office/powerpoint/2010/main" val="128628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4D932-3E79-48E6-95FB-7080D4334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CDD016-696F-409A-B510-EFDDFC5A05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044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109282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731916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10903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906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@Naser_Mahmoud53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508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@mohammed23541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247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@svetimiro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444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168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@khalidtaham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(9), @mbc1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338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5ABCF9-157E-403D-B4CA-B8F8981534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11/01/2018 - 17/01/2018</a:t>
            </a:r>
          </a:p>
        </p:txBody>
      </p:sp>
    </p:spTree>
    <p:extLst>
      <p:ext uri="{BB962C8B-B14F-4D97-AF65-F5344CB8AC3E}">
        <p14:creationId xmlns:p14="http://schemas.microsoft.com/office/powerpoint/2010/main" val="3565910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2018-01-18T08:46:45Z</dcterms:created>
  <dcterms:modified xsi:type="dcterms:W3CDTF">2018-01-18T08:47:14Z</dcterms:modified>
</cp:coreProperties>
</file>