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CA33-9CE7-43E1-BE51-8EF19183F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A966C-83E4-4526-B211-001C53180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43081"/>
              </p:ext>
            </p:extLst>
          </p:nvPr>
        </p:nvGraphicFramePr>
        <p:xfrm>
          <a:off x="457200" y="1731963"/>
          <a:ext cx="8229601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65039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564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517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7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19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619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053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02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445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4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47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1257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894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329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3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@RoyaTV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2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@Alordonalyoom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5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@factjoSocial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187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A2615-CA20-4C8B-A49C-F4DE7A66D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11/01/2018 - 17/01/2018</a:t>
            </a:r>
          </a:p>
        </p:txBody>
      </p:sp>
    </p:spTree>
    <p:extLst>
      <p:ext uri="{BB962C8B-B14F-4D97-AF65-F5344CB8AC3E}">
        <p14:creationId xmlns:p14="http://schemas.microsoft.com/office/powerpoint/2010/main" val="3610791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Overview- Brand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Overview- Brand activity</dc:title>
  <dc:creator>Administrator</dc:creator>
  <cp:lastModifiedBy>Administrator</cp:lastModifiedBy>
  <cp:revision>1</cp:revision>
  <dcterms:created xsi:type="dcterms:W3CDTF">2018-01-18T08:36:32Z</dcterms:created>
  <dcterms:modified xsi:type="dcterms:W3CDTF">2018-01-18T08:36:45Z</dcterms:modified>
</cp:coreProperties>
</file>