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76" autoAdjust="0"/>
    <p:restoredTop sz="94692" autoAdjust="0"/>
  </p:normalViewPr>
  <p:slideViewPr>
    <p:cSldViewPr snapToGrid="0">
      <p:cViewPr varScale="1">
        <p:scale>
          <a:sx n="40" d="100"/>
          <a:sy n="40" d="100"/>
        </p:scale>
        <p:origin x="66" y="82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C4C2B-3E09-40A4-95A5-C1F036469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20E783-235C-4E7C-8E12-6633CCFA2E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465262"/>
              </p:ext>
            </p:extLst>
          </p:nvPr>
        </p:nvGraphicFramePr>
        <p:xfrm>
          <a:off x="457200" y="1731963"/>
          <a:ext cx="8229600" cy="415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5938924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253882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64600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186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@QGrKXPXiLbjhkfv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(40)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8169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@talalalyagout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(39)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559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@ro0o7asoom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(39)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465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@hanaabdulrahman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042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@OmarVlogable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(6), @MarinaFM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986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@fo6aami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(1), @RefreshMFM (9), @MarinaFM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7513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@princesses_yoyo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(7), @MarinaFM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8249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@MariamAldhuwaih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(4), @DewaniyaMFM (7), @Fm888kw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616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@aldalal92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240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@yousefalqassar2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(4), @RefreshMFM (11),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6209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2C4E08-3D91-4E03-BA3E-D3A7EDAB78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10/01/2018 - 16/01/2018</a:t>
            </a:r>
          </a:p>
        </p:txBody>
      </p:sp>
    </p:spTree>
    <p:extLst>
      <p:ext uri="{BB962C8B-B14F-4D97-AF65-F5344CB8AC3E}">
        <p14:creationId xmlns:p14="http://schemas.microsoft.com/office/powerpoint/2010/main" val="30391178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EFE63-070A-4BB7-ACFA-9A43DF63E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F27BE6-5C32-4E12-9BFE-36A99595A2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92012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4492613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2115852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067101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344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@Manaly1293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8187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@FahadTarakma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(5), @DewaniyaMFM (3), @RefreshMFM (7),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5886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@a123ailila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1485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@BashaR_aljazzaf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8324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@DuMurier70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(2), @RefreshMFM (8), @MarinaFM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009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@itti_lood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(5), @RefreshMFM (2), @MarinaFM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837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@jehanluise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(5), @DewaniyaMFM (1), @RefreshMFM (2), @Fm888kw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162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@AsoomaAbdallah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(7), @RefreshMFM (4), @MarinaFM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145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@0TsB6oGcmRN3MuR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(9), @DewaniyaMFM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075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@malookah2022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(12), @Fm888kw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610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9E8AD3-13B2-4D3B-A69B-7550343029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10/01/2018 - 16/01/2018</a:t>
            </a:r>
          </a:p>
        </p:txBody>
      </p:sp>
    </p:spTree>
    <p:extLst>
      <p:ext uri="{BB962C8B-B14F-4D97-AF65-F5344CB8AC3E}">
        <p14:creationId xmlns:p14="http://schemas.microsoft.com/office/powerpoint/2010/main" val="4055029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9729C-D5B5-4226-8D7A-22D553057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248154-B37F-4FAB-854A-E96EDC67B1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77852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1603518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1555307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2250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056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@dween_20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212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@Omran11Mariam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882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@5647_smoo3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554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@alharbe2910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(4), @MarinaFM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9942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@doda_kau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(7), @MarinaFM (3), @Fm888kw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7708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D7034E-1E4A-4694-A186-5A00381429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10/01/2018 - 16/01/2018</a:t>
            </a:r>
          </a:p>
        </p:txBody>
      </p:sp>
    </p:spTree>
    <p:extLst>
      <p:ext uri="{BB962C8B-B14F-4D97-AF65-F5344CB8AC3E}">
        <p14:creationId xmlns:p14="http://schemas.microsoft.com/office/powerpoint/2010/main" val="23385107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379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2018-01-17T09:13:22Z</dcterms:created>
  <dcterms:modified xsi:type="dcterms:W3CDTF">2018-01-17T09:13:42Z</dcterms:modified>
</cp:coreProperties>
</file>