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E237-BAA0-4E47-9BE6-8EC60C007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933B42-72DD-41EA-918B-0DE54BAF2B4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4095806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418492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147917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101739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64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(102), @AlraiMediaGroup (74)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17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(46), @AlraiMediaGroup (41), @aljarida (3), @alqabas (52),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290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(160),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7084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(48)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63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@saif_ku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5115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@ana_anooud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(48), @AlraiMediaGroup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8917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@ov_878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@alqabas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9561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@almshwk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@AlAnba_News_KW (61)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38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@AlraiMediaGroup (5), @aljarida (10), @alqabas (7),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98592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4498E6-C43B-401C-A71F-FB4C3CDAF8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10/01/2018 - 16/01/2018</a:t>
            </a:r>
          </a:p>
        </p:txBody>
      </p:sp>
    </p:spTree>
    <p:extLst>
      <p:ext uri="{BB962C8B-B14F-4D97-AF65-F5344CB8AC3E}">
        <p14:creationId xmlns:p14="http://schemas.microsoft.com/office/powerpoint/2010/main" val="26876297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8F0937-4CEB-4F77-BF68-10708E323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5356A1-796B-42D3-8D2F-86B3B32A8B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17359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66790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366942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1280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633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(12), @aljarida (13), @alqabas (7), @AlAnba_News_KW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173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@123www2017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(7), @aljarida (10), @alqabas (14),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050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(10), @alqabas (8), @AlAnba_News_KW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655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@0TsB6oGcmRN3MuR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(35), @AlraiMediaGroup (1), @aljarida (4), @alqabas (4),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1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569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@q8tia25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(13), @alqabas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5185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@aljarida (11), @alqabas (14),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6857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@ben_nafi2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0880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1282A-346B-4D20-BD71-53BDBBC827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10/01/2018 - 16/01/2018</a:t>
            </a:r>
          </a:p>
        </p:txBody>
      </p:sp>
    </p:spTree>
    <p:extLst>
      <p:ext uri="{BB962C8B-B14F-4D97-AF65-F5344CB8AC3E}">
        <p14:creationId xmlns:p14="http://schemas.microsoft.com/office/powerpoint/2010/main" val="4274130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C96F62-7DE9-4528-9E61-9996EA28D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08683F-B45F-481A-856D-0B3F1F63BD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84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3302328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035881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51363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24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@wK1TFKGJsH0F7Dx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(14),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123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@Mohmd03389151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4081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@alqabas (20),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565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706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@samsam200078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25312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@zozgggg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(5), @alqabas (4),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2156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(16),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262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@alqabas (2), @AlAnba_News_KW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0226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7560E-5FB6-4855-B6D8-B97C6700C3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10/01/2018 - 16/01/2018</a:t>
            </a:r>
          </a:p>
        </p:txBody>
      </p:sp>
    </p:spTree>
    <p:extLst>
      <p:ext uri="{BB962C8B-B14F-4D97-AF65-F5344CB8AC3E}">
        <p14:creationId xmlns:p14="http://schemas.microsoft.com/office/powerpoint/2010/main" val="275180958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2018-01-17T08:23:00Z</dcterms:created>
  <dcterms:modified xsi:type="dcterms:W3CDTF">2018-01-17T08:23:30Z</dcterms:modified>
</cp:coreProperties>
</file>