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0.199203187251</c:v>
                </c:pt>
                <c:pt idx="1">
                  <c:v>0</c:v>
                </c:pt>
                <c:pt idx="2">
                  <c:v>0.19880715705765001</c:v>
                </c:pt>
                <c:pt idx="3">
                  <c:v>0.19841269841270001</c:v>
                </c:pt>
                <c:pt idx="4">
                  <c:v>0.1980198019802</c:v>
                </c:pt>
                <c:pt idx="5">
                  <c:v>0</c:v>
                </c:pt>
                <c:pt idx="6">
                  <c:v>0.19762845849801999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3E-436C-B63E-854FFCEB55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0.23176090000482999</c:v>
                </c:pt>
                <c:pt idx="1">
                  <c:v>0.21356198917738001</c:v>
                </c:pt>
                <c:pt idx="2">
                  <c:v>0.21791379586605</c:v>
                </c:pt>
                <c:pt idx="3">
                  <c:v>0.26380583890256998</c:v>
                </c:pt>
                <c:pt idx="4">
                  <c:v>0.21367862097559001</c:v>
                </c:pt>
                <c:pt idx="5">
                  <c:v>0.18935476171533</c:v>
                </c:pt>
                <c:pt idx="6">
                  <c:v>0.17787942316243999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3E-436C-B63E-854FFCEB55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2.9797377830750999E-2</c:v>
                </c:pt>
                <c:pt idx="1">
                  <c:v>4.9647502730612997E-2</c:v>
                </c:pt>
                <c:pt idx="2">
                  <c:v>3.9698292973402001E-2</c:v>
                </c:pt>
                <c:pt idx="3">
                  <c:v>2.4801587301586998E-2</c:v>
                </c:pt>
                <c:pt idx="4">
                  <c:v>9.9181750557897005E-3</c:v>
                </c:pt>
                <c:pt idx="5">
                  <c:v>9.9171914513810008E-3</c:v>
                </c:pt>
                <c:pt idx="6">
                  <c:v>3.4706728147157001E-2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3E-436C-B63E-854FFCEB55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3.4660042747386002E-2</c:v>
                </c:pt>
                <c:pt idx="1">
                  <c:v>2.8873361436738E-2</c:v>
                </c:pt>
                <c:pt idx="2">
                  <c:v>-5.7730054266251002E-3</c:v>
                </c:pt>
                <c:pt idx="3">
                  <c:v>-2.3093354887131001E-2</c:v>
                </c:pt>
                <c:pt idx="4">
                  <c:v>1.1549344574695E-2</c:v>
                </c:pt>
                <c:pt idx="5">
                  <c:v>3.4644032565391003E-2</c:v>
                </c:pt>
                <c:pt idx="6">
                  <c:v>2.3088023088023001E-2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3E-436C-B63E-854FFCEB55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0.12336225965629</c:v>
                </c:pt>
                <c:pt idx="1">
                  <c:v>0.14870204359094</c:v>
                </c:pt>
                <c:pt idx="2">
                  <c:v>8.4846427965382998E-2</c:v>
                </c:pt>
                <c:pt idx="3">
                  <c:v>6.7819599864360994E-2</c:v>
                </c:pt>
                <c:pt idx="4">
                  <c:v>8.4717045069468006E-2</c:v>
                </c:pt>
                <c:pt idx="5">
                  <c:v>6.3484002031488004E-2</c:v>
                </c:pt>
                <c:pt idx="6">
                  <c:v>0.12265786913674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3E-436C-B63E-854FFCEB55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2.8587764436821001E-2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93E-436C-B63E-854FFCEB553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0.17667844522967999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93E-436C-B63E-854FFCEB553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8.4033613445378005E-2</c:v>
                </c:pt>
                <c:pt idx="3">
                  <c:v>-8.3963056255247998E-2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93E-436C-B63E-854FFCEB553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WarbaBank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9.6805421103582007E-2</c:v>
                </c:pt>
                <c:pt idx="2">
                  <c:v>9.6711798839458005E-2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93E-436C-B63E-854FFCEB553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AUB Kuwait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9/1/2018</c:v>
                </c:pt>
                <c:pt idx="1">
                  <c:v>10/1/2018</c:v>
                </c:pt>
                <c:pt idx="2">
                  <c:v>11/1/2018</c:v>
                </c:pt>
                <c:pt idx="3">
                  <c:v>12/1/2018</c:v>
                </c:pt>
                <c:pt idx="4">
                  <c:v>13/01/2018</c:v>
                </c:pt>
                <c:pt idx="5">
                  <c:v>14/01/2018</c:v>
                </c:pt>
                <c:pt idx="6">
                  <c:v>15/01/2018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-0.11111111111110999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93E-436C-B63E-854FFCEB55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440144"/>
        <c:axId val="281438832"/>
      </c:lineChart>
      <c:catAx>
        <c:axId val="28144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38832"/>
        <c:crosses val="autoZero"/>
        <c:auto val="1"/>
        <c:lblAlgn val="ctr"/>
        <c:lblOffset val="100"/>
        <c:noMultiLvlLbl val="0"/>
      </c:catAx>
      <c:valAx>
        <c:axId val="28143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4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14CEE-468D-438C-B738-22CF5B4BE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5E136-76C8-4CC1-B099-80AFE4028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826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D70A7-F71E-4D66-9055-372B46006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3E208-7987-4D98-961D-52461CACF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42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 Rate</dc:title>
  <dc:creator>Administrator</dc:creator>
  <cp:lastModifiedBy>Administrator</cp:lastModifiedBy>
  <cp:revision>1</cp:revision>
  <dcterms:created xsi:type="dcterms:W3CDTF">2018-01-16T09:14:56Z</dcterms:created>
  <dcterms:modified xsi:type="dcterms:W3CDTF">2018-01-16T09:15:00Z</dcterms:modified>
</cp:coreProperties>
</file>