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C682-D1D0-4E5C-B388-E57042F4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F0EF6-0C17-4D4E-B094-7212D50F8E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07115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15994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8733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4242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49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@Hajri88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77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@Mohamad848484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61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82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19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6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@Abousofian123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33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@aqm_f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05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(16),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0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@khoo23khoo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01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@zom_mo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722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00CB9-6551-40FB-8423-EB8D5D6AA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09/01/2018 - 15/01/2018</a:t>
            </a:r>
          </a:p>
        </p:txBody>
      </p:sp>
    </p:spTree>
    <p:extLst>
      <p:ext uri="{BB962C8B-B14F-4D97-AF65-F5344CB8AC3E}">
        <p14:creationId xmlns:p14="http://schemas.microsoft.com/office/powerpoint/2010/main" val="240461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40480-3C12-40E3-B088-51C5BA44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88CE26-DDD5-4DC1-AE70-9BADA0044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63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63191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6892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6710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27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@shh10_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36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@alfaselq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(4),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12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@robe_beebo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1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@hala12_12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27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@algl123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(7),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72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@fahedkw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33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@80njjj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@hsugidibi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7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@abw44dr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98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@Boy2FJs6c3Erycq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89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FFB89-B83C-4535-ACB8-CF3B46C09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09/01/2018 - 15/01/2018</a:t>
            </a:r>
          </a:p>
        </p:txBody>
      </p:sp>
    </p:spTree>
    <p:extLst>
      <p:ext uri="{BB962C8B-B14F-4D97-AF65-F5344CB8AC3E}">
        <p14:creationId xmlns:p14="http://schemas.microsoft.com/office/powerpoint/2010/main" val="3297228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099C-8E69-492F-BF3B-734A99E0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1A4C9-D0AD-4E79-8698-8C480B8C0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537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8096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00200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0457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36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@rania15067937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10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@SirFox9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61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@thadakl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28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78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@saskoha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40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01AEF-2CC2-4E69-8868-D7679C684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09/01/2018 - 15/01/2018</a:t>
            </a:r>
          </a:p>
        </p:txBody>
      </p:sp>
    </p:spTree>
    <p:extLst>
      <p:ext uri="{BB962C8B-B14F-4D97-AF65-F5344CB8AC3E}">
        <p14:creationId xmlns:p14="http://schemas.microsoft.com/office/powerpoint/2010/main" val="56118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2018-01-16T08:46:46Z</dcterms:created>
  <dcterms:modified xsi:type="dcterms:W3CDTF">2018-01-16T08:47:15Z</dcterms:modified>
</cp:coreProperties>
</file>