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200A5-B1CE-4426-A10C-DED86786C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2FF98-089B-4005-89ED-2E5860B0A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471568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29089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82119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5348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3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@MVIQII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50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@_eiix3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6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95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9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@jwje0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93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95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@pitch_0607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67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@mhammed66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92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@_iN3N3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2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247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DAE31-F7F0-4CFB-A229-29B88D8DB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08/01/2018 - 14/01/2018</a:t>
            </a:r>
          </a:p>
        </p:txBody>
      </p:sp>
    </p:spTree>
    <p:extLst>
      <p:ext uri="{BB962C8B-B14F-4D97-AF65-F5344CB8AC3E}">
        <p14:creationId xmlns:p14="http://schemas.microsoft.com/office/powerpoint/2010/main" val="2741416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6F9E-00E3-4491-AC88-AF6E4EA41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89F58-56BF-4B1E-B126-87E7DD3D6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512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20425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686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6366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1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@MYQ8965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18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@KuwaitiZaman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71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@8Xcqu04JSNopHA2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7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@zozgggg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3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@Athbi63735967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89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@Mahmoud25947320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8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@AuthorAKaram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6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3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2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@byQRBCSd9vMZINP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284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4CCD4-2421-408B-9204-DDAADD695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08/01/2018 - 14/01/2018</a:t>
            </a:r>
          </a:p>
        </p:txBody>
      </p:sp>
    </p:spTree>
    <p:extLst>
      <p:ext uri="{BB962C8B-B14F-4D97-AF65-F5344CB8AC3E}">
        <p14:creationId xmlns:p14="http://schemas.microsoft.com/office/powerpoint/2010/main" val="169826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D654-8BD0-4737-9BB4-1D95261D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D9873-272E-4A5E-A4A0-EB52F3EF6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133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27137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11961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7243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45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@khaledalr3lawee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3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1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@Alyaf3iKhaled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35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@neat_1987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95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@uzRKMM2Ca40BRYB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06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777A4-C14C-4E49-BFAB-1D55E13D6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08/01/2018 - 14/01/2018</a:t>
            </a:r>
          </a:p>
        </p:txBody>
      </p:sp>
    </p:spTree>
    <p:extLst>
      <p:ext uri="{BB962C8B-B14F-4D97-AF65-F5344CB8AC3E}">
        <p14:creationId xmlns:p14="http://schemas.microsoft.com/office/powerpoint/2010/main" val="39288934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2018-01-15T09:27:51Z</dcterms:created>
  <dcterms:modified xsi:type="dcterms:W3CDTF">2018-01-15T09:28:20Z</dcterms:modified>
</cp:coreProperties>
</file>