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@ToyotaKw</c:v>
                </c:pt>
                <c:pt idx="1">
                  <c:v>@ChevroletKW</c:v>
                </c:pt>
                <c:pt idx="2">
                  <c:v>@alghanimhondakw</c:v>
                </c:pt>
                <c:pt idx="3">
                  <c:v>@CadillacKW</c:v>
                </c:pt>
                <c:pt idx="4">
                  <c:v>@FordAlghanim</c:v>
                </c:pt>
                <c:pt idx="5">
                  <c:v>@Q8Kia</c:v>
                </c:pt>
                <c:pt idx="6">
                  <c:v>@NissanKwt</c:v>
                </c:pt>
                <c:pt idx="7">
                  <c:v>@Mitsubishi_KWT_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0-43FB-A00D-3888C536FC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@ToyotaKw</c:v>
                </c:pt>
                <c:pt idx="1">
                  <c:v>@ChevroletKW</c:v>
                </c:pt>
                <c:pt idx="2">
                  <c:v>@alghanimhondakw</c:v>
                </c:pt>
                <c:pt idx="3">
                  <c:v>@CadillacKW</c:v>
                </c:pt>
                <c:pt idx="4">
                  <c:v>@FordAlghanim</c:v>
                </c:pt>
                <c:pt idx="5">
                  <c:v>@Q8Kia</c:v>
                </c:pt>
                <c:pt idx="6">
                  <c:v>@NissanKwt</c:v>
                </c:pt>
                <c:pt idx="7">
                  <c:v>@Mitsubishi_KWT_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13</c:v>
                </c:pt>
                <c:pt idx="2">
                  <c:v>6</c:v>
                </c:pt>
                <c:pt idx="3">
                  <c:v>11</c:v>
                </c:pt>
                <c:pt idx="4">
                  <c:v>9</c:v>
                </c:pt>
                <c:pt idx="5">
                  <c:v>0</c:v>
                </c:pt>
                <c:pt idx="6">
                  <c:v>1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60-43FB-A00D-3888C536FC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@ToyotaKw</c:v>
                </c:pt>
                <c:pt idx="1">
                  <c:v>@ChevroletKW</c:v>
                </c:pt>
                <c:pt idx="2">
                  <c:v>@alghanimhondakw</c:v>
                </c:pt>
                <c:pt idx="3">
                  <c:v>@CadillacKW</c:v>
                </c:pt>
                <c:pt idx="4">
                  <c:v>@FordAlghanim</c:v>
                </c:pt>
                <c:pt idx="5">
                  <c:v>@Q8Kia</c:v>
                </c:pt>
                <c:pt idx="6">
                  <c:v>@NissanKwt</c:v>
                </c:pt>
                <c:pt idx="7">
                  <c:v>@Mitsubishi_KWT_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60-43FB-A00D-3888C536F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1931744"/>
        <c:axId val="221932072"/>
      </c:barChart>
      <c:catAx>
        <c:axId val="22193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32072"/>
        <c:crosses val="autoZero"/>
        <c:auto val="1"/>
        <c:lblAlgn val="ctr"/>
        <c:lblOffset val="100"/>
        <c:noMultiLvlLbl val="0"/>
      </c:catAx>
      <c:valAx>
        <c:axId val="22193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93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F7BC-BEC5-4F18-AD4C-E6E4CF70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B9790-A9AE-456B-8EFB-DC86979AC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701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9FD12-643D-45EA-B2B3-4A6EA4038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08/01/2018 - 14/01/2018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3BC09-0F8A-4BD5-BE6D-40C441D8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57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2018-01-15T09:11:12Z</dcterms:created>
  <dcterms:modified xsi:type="dcterms:W3CDTF">2018-01-15T09:11:21Z</dcterms:modified>
</cp:coreProperties>
</file>