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D152-7988-40C6-9046-B5AADAC7B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BF5712-7CF8-46C7-8A89-CB66ADF17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66081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8411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0782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807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6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4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2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@fatima_trabolsi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7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47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(7),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0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@q8_amro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28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@zainazo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6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@Queen_souso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00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@EngHamad911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84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9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969F0-EA6A-48DB-A480-AC4FA359F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76581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5389-38CA-4456-B02D-508DE6AB9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7F9BDD-185F-47AB-B016-96944847A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530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68262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01374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3905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48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@AsoomaAbdallah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6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99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@Fan_Jassem_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(2),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8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5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5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@Kuwaitottawa11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46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2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46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@Solymaniii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(3), @MarinaFM (4),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03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@kn_alsumait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330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5777D-8561-450A-A07F-8F57DB3CB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58569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C4C62-97BF-4A0C-8A2D-59F6668C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6AE7D-E20B-43D6-8341-79F4B701C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610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8408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9352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943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@h_al8llaf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22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@Manal_AlSalloum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9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52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@Reevm84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4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99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B6EC9-9D20-4B74-9581-28BAF0FB4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405238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2018-01-10T09:09:09Z</dcterms:created>
  <dcterms:modified xsi:type="dcterms:W3CDTF">2018-01-10T09:09:40Z</dcterms:modified>
</cp:coreProperties>
</file>