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6C128-D156-4FAA-A971-B3A590871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693432-3B9E-473F-AFAB-822A310FD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779029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17348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75865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0940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18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0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(163), @AlraiMediaGroup (1),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0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(70), @AlraiMediaGroup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9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(71), @aljarida (1), @alqabas (18),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1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(22), @aljarida (15), @alqabas (16),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65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(23), @aljarida (8), @alqabas (5),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7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1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23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@ov_878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6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F8C79-6596-4BB3-8270-4F2BBA459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4192333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7F54-573A-4B01-9855-28B0232C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D196E-7627-4845-A35E-E8BE810FC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759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1663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73203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2638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5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(25), @aljarida (6), @alqabas (1),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0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@VHotmial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(1), @aljarida (1), @alqabas (5),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8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@om_yousef_1970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(20), @alqabas (12),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5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@aljarida (3), @alqabas (13),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64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(21), @aljarida (6),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6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@ABOOD__ZAID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4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(2), @aljarida (6), @alqabas (3),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0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@S_ALSHALLAL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575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8B926-2230-4BE6-B471-BF0F40C41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90247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38A85-6A9C-4E35-B99D-4A9E7F3C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DA47C-C71E-4BFC-8400-B8BE21333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443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73553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60596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8851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1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(31),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12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@Alhadaf_web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71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(5), @alqabas (6),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1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@q8i_Me7tar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0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(2), @aljarida (2), @alqabas (2),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2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@123www2017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@aljarida (5), @alqabas (9),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1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(4), @aljarida (6), @alqabas (7),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19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@bTUVjYSgRddiQG2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@aljarida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64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F19D3-BA98-4C5A-BCF4-859FC0D9E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4101669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2018-01-10T08:25:48Z</dcterms:created>
  <dcterms:modified xsi:type="dcterms:W3CDTF">2018-01-10T08:26:18Z</dcterms:modified>
</cp:coreProperties>
</file>