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D826DC-B729-436B-93AB-BDC1F807D0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79D951D-A15B-4D93-8619-B0B3DCBE38B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92410845"/>
              </p:ext>
            </p:extLst>
          </p:nvPr>
        </p:nvGraphicFramePr>
        <p:xfrm>
          <a:off x="457200" y="1731963"/>
          <a:ext cx="8229600" cy="4130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3122810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73575582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0238374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78928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@Boy2FJs6c3Erycq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@Gulf_Bank (29)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25813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@AHN_q8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(20)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86081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@hom_i7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@Gulf_Bank (3), @Bankboubyan (1), @warbabank (16)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31959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@aqm_f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(19)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95201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@noor_q870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@ALTijariCBK (16)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20771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@MSulaili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@Gulf_Bank (15)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55318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@e_almuqait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78542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@Halfoh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@alDawliBank (4), @Bankboubyan (3), @warbabank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74945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@M_FATHI78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(6), @warbabank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54525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@HAMADDDDDDD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@Gulf_Bank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849599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7089B6-09D4-4918-A224-5C5144999D8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02/01/2018 - 08/01/2018</a:t>
            </a:r>
          </a:p>
        </p:txBody>
      </p:sp>
    </p:spTree>
    <p:extLst>
      <p:ext uri="{BB962C8B-B14F-4D97-AF65-F5344CB8AC3E}">
        <p14:creationId xmlns:p14="http://schemas.microsoft.com/office/powerpoint/2010/main" val="29458866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A4F84F-BAD2-4AB0-86DB-50581A0560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E37CEC3-5D10-45CB-A0E0-17C67B3AC45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714465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79907386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47591255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7132236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36980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@__Goahr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@Gulf_Bank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02364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@wahoob_q8y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@Gulf_Bank (3), @Bankboubyan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2781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@asddkm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@Gulf_Bank (2), @Bankboubyan (4), @warbabank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72202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@Mohamed73154183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@Gulf_Bank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37133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@yaslam2000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(5), @warbabank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69625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@Turki_A_q8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(4), @warbabank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69188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@usa_abomohamed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64783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@bad_hit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(1), @alDawliBank (1), @NBKPage (1), @Bankboubyan (1), @warbabank (1), @ALTijariCBK (1), @Abk_kuwait (1), @BurganBankGroup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90356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@hamdielsadny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@Gulf_Bank (2), @Bankboubyan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03158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@th_almutirii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61348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D07C8F-1E2B-4DCD-B574-F29731DFA22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02/01/2018 - 08/01/2018</a:t>
            </a:r>
          </a:p>
        </p:txBody>
      </p:sp>
    </p:spTree>
    <p:extLst>
      <p:ext uri="{BB962C8B-B14F-4D97-AF65-F5344CB8AC3E}">
        <p14:creationId xmlns:p14="http://schemas.microsoft.com/office/powerpoint/2010/main" val="40639711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4CD935-75C6-4981-8C0E-08B6963A8A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71E1B22-AB59-4879-B3AD-44DD2AEEBCF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75350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54257408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24905365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8511770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48763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@M7madAldfilij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80372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@mohamedalnajde1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27276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@HAl7bib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08786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@m7mdal3on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83053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@Maha__Almnsor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11407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584D06-1ACC-4183-AFD1-798BC86210E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02/01/2018 - 08/01/2018</a:t>
            </a:r>
          </a:p>
        </p:txBody>
      </p:sp>
    </p:spTree>
    <p:extLst>
      <p:ext uri="{BB962C8B-B14F-4D97-AF65-F5344CB8AC3E}">
        <p14:creationId xmlns:p14="http://schemas.microsoft.com/office/powerpoint/2010/main" val="426788935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378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Twitter Key Influencers - 1 of 3</vt:lpstr>
      <vt:lpstr>Twitter Key Influencers - 2 of 3</vt:lpstr>
      <vt:lpstr>Twitter 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- 1 of 3</dc:title>
  <dc:creator>Administrator</dc:creator>
  <cp:lastModifiedBy>Administrator</cp:lastModifiedBy>
  <cp:revision>1</cp:revision>
  <dcterms:created xsi:type="dcterms:W3CDTF">2018-01-09T08:38:52Z</dcterms:created>
  <dcterms:modified xsi:type="dcterms:W3CDTF">2018-01-09T08:39:23Z</dcterms:modified>
</cp:coreProperties>
</file>