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MBC1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B029-4E09-A856-015028A28B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Dubai TV تلفزيون دبي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Sheet1!$C$2:$C$25</c:f>
            </c:numRef>
          </c:val>
          <c:smooth val="0"/>
          <c:extLst>
            <c:ext xmlns:c16="http://schemas.microsoft.com/office/drawing/2014/chart" uri="{C3380CC4-5D6E-409C-BE32-E72D297353CC}">
              <c16:uniqueId val="{00000001-B029-4E09-A856-015028A28B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قناة أبوظبي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Sheet1!$D$2:$D$25</c:f>
            </c:numRef>
          </c:val>
          <c:smooth val="0"/>
          <c:extLst>
            <c:ext xmlns:c16="http://schemas.microsoft.com/office/drawing/2014/chart" uri="{C3380CC4-5D6E-409C-BE32-E72D297353CC}">
              <c16:uniqueId val="{00000002-B029-4E09-A856-015028A28B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قناة الظفرة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Sheet1!$E$2:$E$25</c:f>
            </c:numRef>
          </c:val>
          <c:smooth val="0"/>
          <c:extLst>
            <c:ext xmlns:c16="http://schemas.microsoft.com/office/drawing/2014/chart" uri="{C3380CC4-5D6E-409C-BE32-E72D297353CC}">
              <c16:uniqueId val="{00000003-B029-4E09-A856-015028A28B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Baynounah TV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Sheet1!$F$2:$F$25</c:f>
            </c:numRef>
          </c:val>
          <c:smooth val="0"/>
          <c:extLst>
            <c:ext xmlns:c16="http://schemas.microsoft.com/office/drawing/2014/chart" uri="{C3380CC4-5D6E-409C-BE32-E72D297353CC}">
              <c16:uniqueId val="{00000004-B029-4E09-A856-015028A28B8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Sharjah TV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Sheet1!$G$2:$G$25</c:f>
            </c:numRef>
          </c:val>
          <c:smooth val="0"/>
          <c:extLst>
            <c:ext xmlns:c16="http://schemas.microsoft.com/office/drawing/2014/chart" uri="{C3380CC4-5D6E-409C-BE32-E72D297353CC}">
              <c16:uniqueId val="{00000005-B029-4E09-A856-015028A28B8F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Sheet1!$H$2:$H$25</c:f>
            </c:numRef>
          </c:val>
          <c:smooth val="0"/>
          <c:extLst>
            <c:ext xmlns:c16="http://schemas.microsoft.com/office/drawing/2014/chart" uri="{C3380CC4-5D6E-409C-BE32-E72D297353CC}">
              <c16:uniqueId val="{00000006-B029-4E09-A856-015028A28B8F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Sheet1!$I$2:$I$25</c:f>
            </c:numRef>
          </c:val>
          <c:smooth val="0"/>
          <c:extLst>
            <c:ext xmlns:c16="http://schemas.microsoft.com/office/drawing/2014/chart" uri="{C3380CC4-5D6E-409C-BE32-E72D297353CC}">
              <c16:uniqueId val="{00000007-B029-4E09-A856-015028A28B8F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Sheet1!$J$2:$J$25</c:f>
            </c:numRef>
          </c:val>
          <c:smooth val="0"/>
          <c:extLst>
            <c:ext xmlns:c16="http://schemas.microsoft.com/office/drawing/2014/chart" uri="{C3380CC4-5D6E-409C-BE32-E72D297353CC}">
              <c16:uniqueId val="{00000008-B029-4E09-A856-015028A28B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7196016"/>
        <c:axId val="290843592"/>
      </c:lineChart>
      <c:catAx>
        <c:axId val="21719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43592"/>
        <c:crosses val="autoZero"/>
        <c:auto val="1"/>
        <c:lblAlgn val="ctr"/>
        <c:lblOffset val="100"/>
        <c:noMultiLvlLbl val="0"/>
      </c:catAx>
      <c:valAx>
        <c:axId val="29084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19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26429-4E27-4C4F-994A-25673A61C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4EE5C7-14E9-4918-BF2D-FCD2337F7D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1260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1C94E-91DA-4035-8E4E-3B3B4265C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01/12/2017 - 31/12/2017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CD91E-AA4C-4BCE-8E3A-039FC3D0A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3418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Hour</dc:title>
  <dc:creator>Administrator</dc:creator>
  <cp:lastModifiedBy>Administrator</cp:lastModifiedBy>
  <cp:revision>1</cp:revision>
  <dcterms:created xsi:type="dcterms:W3CDTF">2018-01-05T07:30:22Z</dcterms:created>
  <dcterms:modified xsi:type="dcterms:W3CDTF">2018-01-05T07:30:27Z</dcterms:modified>
</cp:coreProperties>
</file>