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5F79-ACB5-4ACD-B2FE-7E19B0526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30FE0-285F-4547-8F7F-612BB304F2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337063"/>
              </p:ext>
            </p:extLst>
          </p:nvPr>
        </p:nvGraphicFramePr>
        <p:xfrm>
          <a:off x="457200" y="1731963"/>
          <a:ext cx="8229600" cy="4241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709154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8153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766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04205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969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648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8406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6872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5082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0993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9961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6330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7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5.4159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292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22.3236%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22.4399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0523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1669329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4.4770%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651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4.8534%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9.6598%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10.6843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35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55.9176%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23.7039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339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3.9532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91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1867298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-25454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49448731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4.9952%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29.8662%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27.3864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563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6325760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3.1486%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12.6100%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41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23350873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2.8571%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15.1949%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13.6009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81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A8F5E-BEF7-4760-88EA-1A2882A4B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01/12/2017 - 31/12/2017</a:t>
            </a:r>
          </a:p>
        </p:txBody>
      </p:sp>
    </p:spTree>
    <p:extLst>
      <p:ext uri="{BB962C8B-B14F-4D97-AF65-F5344CB8AC3E}">
        <p14:creationId xmlns:p14="http://schemas.microsoft.com/office/powerpoint/2010/main" val="1685313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A5F24E-FE21-411D-89BE-C78F79646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A8CF08-6FFC-482F-B552-A786B9FC73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2724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927931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18003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55207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2969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8257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8495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419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0354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70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6157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5845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3928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17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14198585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7.8497%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16.6442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632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7018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9A6B3E-1C0F-44EF-8251-0933DCC71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01/12/2017 - 31/12/2017</a:t>
            </a:r>
          </a:p>
        </p:txBody>
      </p:sp>
    </p:spTree>
    <p:extLst>
      <p:ext uri="{BB962C8B-B14F-4D97-AF65-F5344CB8AC3E}">
        <p14:creationId xmlns:p14="http://schemas.microsoft.com/office/powerpoint/2010/main" val="2219833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251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2018-01-04T09:20:00Z</dcterms:created>
  <dcterms:modified xsi:type="dcterms:W3CDTF">2018-01-04T09:20:50Z</dcterms:modified>
</cp:coreProperties>
</file>