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982B1-E7B9-49BE-90F1-F35B381E1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EBBBAA-7695-4409-A3B7-4B1C4C0B2E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74156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83053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772789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8465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4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81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@AbeerAbuTouq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64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@alsharariym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21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@julianatourjman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20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00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@ruba_marwan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09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@Rosemarry0009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@younisabdalla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8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@e7sas_a4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6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@IbrahimMdhe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853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87415-2FED-4A5C-BC76-E56EB3D20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28/12/2017 - 03/01/2018</a:t>
            </a:r>
          </a:p>
        </p:txBody>
      </p:sp>
    </p:spTree>
    <p:extLst>
      <p:ext uri="{BB962C8B-B14F-4D97-AF65-F5344CB8AC3E}">
        <p14:creationId xmlns:p14="http://schemas.microsoft.com/office/powerpoint/2010/main" val="842662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BAB34-2669-4227-9AAA-CE58DD767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9FD063-F245-4657-AA87-4983E6628B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186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24565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51758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123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5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@sakhaa_nasralla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1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00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@4lT5xGyxtCXbNjA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82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@aaaaa19871151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15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@KhaledAboSa3ad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40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@Naser_Mahmoud53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41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@PSUOg51SPwLe6gb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37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@AlMutai47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81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@fahad_alshrire1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84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@dyara81419813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240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6B1C0-B122-4F40-973A-6553A9CE9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28/12/2017 - 03/01/2018</a:t>
            </a:r>
          </a:p>
        </p:txBody>
      </p:sp>
    </p:spTree>
    <p:extLst>
      <p:ext uri="{BB962C8B-B14F-4D97-AF65-F5344CB8AC3E}">
        <p14:creationId xmlns:p14="http://schemas.microsoft.com/office/powerpoint/2010/main" val="4099251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D4D6B-AEC6-4643-B037-1D09C48AC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87CC02-4989-4A82-A592-1D32791576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38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44642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38225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1194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65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@7snn0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87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827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@mash3ol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93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@ali00423523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70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@7LFZgdBzNtIZj1R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697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90412-18AC-4EF2-AC6A-D3D4A7D2D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28/12/2017 - 03/01/2018</a:t>
            </a:r>
          </a:p>
        </p:txBody>
      </p:sp>
    </p:spTree>
    <p:extLst>
      <p:ext uri="{BB962C8B-B14F-4D97-AF65-F5344CB8AC3E}">
        <p14:creationId xmlns:p14="http://schemas.microsoft.com/office/powerpoint/2010/main" val="672897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2018-01-04T08:12:50Z</dcterms:created>
  <dcterms:modified xsi:type="dcterms:W3CDTF">2018-01-04T08:13:19Z</dcterms:modified>
</cp:coreProperties>
</file>