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1149-4B21-9BA1-BBE8CB964C0A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extLst>
            <c:ext xmlns:c16="http://schemas.microsoft.com/office/drawing/2014/chart" uri="{C3380CC4-5D6E-409C-BE32-E72D297353CC}">
              <c16:uniqueId val="{00000001-1149-4B21-9BA1-BBE8CB964C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3173632"/>
        <c:axId val="283173960"/>
      </c:barChart>
      <c:catAx>
        <c:axId val="283173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173960"/>
        <c:crosses val="autoZero"/>
        <c:auto val="1"/>
        <c:lblAlgn val="ctr"/>
        <c:lblOffset val="100"/>
        <c:noMultiLvlLbl val="0"/>
      </c:catAx>
      <c:valAx>
        <c:axId val="283173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173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A528E-771B-45ED-9A2F-7005423C5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FB: Total Interactions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B31358-E96B-423F-BD35-FDDC3D9C0D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742581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D45B66-C0AF-445C-86EC-1E14BC9DA9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01/12/2017 - 31/12/2017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05925B-DBF2-4023-96A5-BF24CD338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3669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FB: Total Interactions By Weekday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FB: Total Interactions By Weekday</dc:title>
  <dc:creator>Administrator</dc:creator>
  <cp:lastModifiedBy>Administrator</cp:lastModifiedBy>
  <cp:revision>1</cp:revision>
  <dcterms:created xsi:type="dcterms:W3CDTF">2018-01-03T12:35:31Z</dcterms:created>
  <dcterms:modified xsi:type="dcterms:W3CDTF">2018-01-03T12:35:34Z</dcterms:modified>
</cp:coreProperties>
</file>