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B3AB9-8ACD-4838-B988-03DA7FE4B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6EC520-E350-46FD-BA23-120F5BB8A9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2157338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084004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507463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92834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098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@3sabetjawad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966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988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@fatima_trabolsi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(3), @MarinaFM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490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@Looz11Loza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(3), @MarinaFM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57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@zainazo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(1), @Fm888kw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407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@alharbe2910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(3), @MarinaFM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831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62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@al_remawe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(3), @MarinaFM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592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@OmarVlogable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892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@Lovedidnotstart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505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367D3-5D76-4A05-83DB-C114F1C74D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27/12/2017 - 02/01/2018</a:t>
            </a:r>
          </a:p>
        </p:txBody>
      </p:sp>
    </p:spTree>
    <p:extLst>
      <p:ext uri="{BB962C8B-B14F-4D97-AF65-F5344CB8AC3E}">
        <p14:creationId xmlns:p14="http://schemas.microsoft.com/office/powerpoint/2010/main" val="3635265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AFF61-1500-42A6-9E2A-90413A450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17B221-94E1-44BF-99CD-74574717B4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9963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009701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595108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86982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219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@Taiba_145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@MarinaFM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201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@roudaynarouda61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(10), @MarinaFM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700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@asm0858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469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439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@7mo0odi86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749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@angclrn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638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@TalalMalik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517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@RaFaL90FoFo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45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@bb__alhaddad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203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@jawadal3lifans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521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84C827-E47F-4B9A-B17A-36529F2F29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27/12/2017 - 02/01/2018</a:t>
            </a:r>
          </a:p>
        </p:txBody>
      </p:sp>
    </p:spTree>
    <p:extLst>
      <p:ext uri="{BB962C8B-B14F-4D97-AF65-F5344CB8AC3E}">
        <p14:creationId xmlns:p14="http://schemas.microsoft.com/office/powerpoint/2010/main" val="3888373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D89B1-2F6F-4F16-B533-B9EE6F0C2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01E48F-E846-496F-B213-A6CBB4BEFF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6909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717180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356391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23349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490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@nnafhxo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@MarinaFM (7), 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821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@Chahine18761058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(2), @MarinaFM (4), @Fm888kw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405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@aldalal92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516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@mea_501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@RefreshMFM (4),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429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@monaal3li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4850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3187B4-ED04-4FC1-9D44-47E2839FC2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27/12/2017 - 02/01/2018</a:t>
            </a:r>
          </a:p>
        </p:txBody>
      </p:sp>
    </p:spTree>
    <p:extLst>
      <p:ext uri="{BB962C8B-B14F-4D97-AF65-F5344CB8AC3E}">
        <p14:creationId xmlns:p14="http://schemas.microsoft.com/office/powerpoint/2010/main" val="33354405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2018-01-03T09:42:47Z</dcterms:created>
  <dcterms:modified xsi:type="dcterms:W3CDTF">2018-01-03T09:43:16Z</dcterms:modified>
</cp:coreProperties>
</file>