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1582D-442A-4E7A-9B51-8149D8604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D00BE5-D99E-4096-B971-F8855539D7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3889855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13424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15796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7529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23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58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(90), @AlraiMediaGroup (65),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99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(55), @AlraiMediaGroup (25), @aljarida (14), @alqabas (29), @AlAnba_News_KW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4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@AlraiMediaGroup (22), @aljarida (12), @alqabas (16), @AlAnba_News_KW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36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(60), @AlraiMediaGroup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78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@aldoferEye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(32), @AlraiMediaGroup (28),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09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90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@9XtObZ8NArR8sw9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71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336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D1CB8-2B98-4E54-B67A-C54F3D59B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27/12/2017 - 02/01/2018</a:t>
            </a:r>
          </a:p>
        </p:txBody>
      </p:sp>
    </p:spTree>
    <p:extLst>
      <p:ext uri="{BB962C8B-B14F-4D97-AF65-F5344CB8AC3E}">
        <p14:creationId xmlns:p14="http://schemas.microsoft.com/office/powerpoint/2010/main" val="2544080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F0F99-16BE-4D86-BA29-31CC9B6BD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78D3EF-D5BA-4146-857D-E1B197D5FC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4384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763122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92595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4977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504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@1987itali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(36), @AlraiMediaGroup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52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@Aledareya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(10), @aljarida (12), @alqabas (16),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95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@Aboazizz2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@AlraiMediaGroup (5), @alqabas (12),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98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@aljarida (3), @alqabas (2),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32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@wahidaalihaider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(2), @alqabas (16),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440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(8), @alqabas (2),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7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(17), @aljarida (2), @alqabas (6),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55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@q8i_Me7tar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532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@ov_878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@alqabas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65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@wanchai25433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166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9F28F-6310-4A50-BA56-31A102DDC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27/12/2017 - 02/01/2018</a:t>
            </a:r>
          </a:p>
        </p:txBody>
      </p:sp>
    </p:spTree>
    <p:extLst>
      <p:ext uri="{BB962C8B-B14F-4D97-AF65-F5344CB8AC3E}">
        <p14:creationId xmlns:p14="http://schemas.microsoft.com/office/powerpoint/2010/main" val="2013357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C5B37-FBD2-410D-A15E-1B1A132C9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D16AF1-292D-4930-ADFA-71AA30BBA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3009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745020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87040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246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448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(17), @aljarida (4),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27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@Advertisin_2016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(1), @alqabas (18),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31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@alqabas (8),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41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@lEUUJRbvBcyn7Wo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@aljarida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69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@aljahra_hosptia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(4), @aljarida (8), @alqabas (7),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45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@abosife2010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025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09727-E9A8-444D-B8A9-59291F24E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27/12/2017 - 02/01/2018</a:t>
            </a:r>
          </a:p>
        </p:txBody>
      </p:sp>
    </p:spTree>
    <p:extLst>
      <p:ext uri="{BB962C8B-B14F-4D97-AF65-F5344CB8AC3E}">
        <p14:creationId xmlns:p14="http://schemas.microsoft.com/office/powerpoint/2010/main" val="18297395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2018-01-03T08:41:04Z</dcterms:created>
  <dcterms:modified xsi:type="dcterms:W3CDTF">2018-01-03T08:41:32Z</dcterms:modified>
</cp:coreProperties>
</file>