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3421-66B3-4EB1-B600-7AE236B7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83C7F-E0D2-4183-8ED4-8AFF4F66B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604539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11766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61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236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847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74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8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438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876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556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4887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039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397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97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41.1155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54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54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95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23350873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1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463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CE152-FB98-445D-8D39-2B9D24961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01/12/2017 - 31/12/2017</a:t>
            </a:r>
          </a:p>
        </p:txBody>
      </p:sp>
    </p:spTree>
    <p:extLst>
      <p:ext uri="{BB962C8B-B14F-4D97-AF65-F5344CB8AC3E}">
        <p14:creationId xmlns:p14="http://schemas.microsoft.com/office/powerpoint/2010/main" val="1918274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2018-01-02T12:13:42Z</dcterms:created>
  <dcterms:modified xsi:type="dcterms:W3CDTF">2018-01-02T12:14:00Z</dcterms:modified>
</cp:coreProperties>
</file>