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D285E-9875-4D38-99ED-1BBDE38B1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95AEDD-5782-45AF-A17B-FA474FA16F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630435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559764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06905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515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07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@0tB5ZxR9CxCShB6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(30), 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05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13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@aqm_f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32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@i3tim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34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@reemAlii7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97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34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@mesho__alk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17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7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@hmdvip1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16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9AB4B-74AF-4642-A30A-37610C3EA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26/12/2017 - 01/01/2018</a:t>
            </a:r>
          </a:p>
        </p:txBody>
      </p:sp>
    </p:spTree>
    <p:extLst>
      <p:ext uri="{BB962C8B-B14F-4D97-AF65-F5344CB8AC3E}">
        <p14:creationId xmlns:p14="http://schemas.microsoft.com/office/powerpoint/2010/main" val="2382944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8F6C-CE39-41C7-BCBD-7FD4CF8A7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5CDF26-96E6-4324-894C-A930C8E0CE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644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268618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37026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498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14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(1),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22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32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@mohamedalnajde1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01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@vhukq416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68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@Shams60727297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21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@Waled22649592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0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@ROSeS_305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131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@aa1987q8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67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@GoodMail11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03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@EAlablani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450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964D0-1A23-4CA3-9686-D2DDFF828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26/12/2017 - 01/01/2018</a:t>
            </a:r>
          </a:p>
        </p:txBody>
      </p:sp>
    </p:spTree>
    <p:extLst>
      <p:ext uri="{BB962C8B-B14F-4D97-AF65-F5344CB8AC3E}">
        <p14:creationId xmlns:p14="http://schemas.microsoft.com/office/powerpoint/2010/main" val="1957887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8D72-9CE3-4266-A5AB-680035D75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26F15-24BF-4E22-8081-092A6EC6E5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2574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918710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593951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14292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4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@na_ba_ma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93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@M_FATHI78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51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@MR_NABIL1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198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@akher26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36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@3nauid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862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E0729-053B-4D34-9C9C-3C59463F6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26/12/2017 - 01/01/2018</a:t>
            </a:r>
          </a:p>
        </p:txBody>
      </p:sp>
    </p:spTree>
    <p:extLst>
      <p:ext uri="{BB962C8B-B14F-4D97-AF65-F5344CB8AC3E}">
        <p14:creationId xmlns:p14="http://schemas.microsoft.com/office/powerpoint/2010/main" val="4157739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2018-01-02T09:41:38Z</dcterms:created>
  <dcterms:modified xsi:type="dcterms:W3CDTF">2018-01-02T09:42:07Z</dcterms:modified>
</cp:coreProperties>
</file>