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FE771-16CC-4BBA-8A7E-051C4F0FA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8EF1B4-9A67-4CC5-B1B8-5443880760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4728324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2233942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3738737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99718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327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(2), @CadillacKW (2), @FordAlghanim (3), @Q8Kia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4820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@8089Hibiki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7408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@Babtain70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490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@saif_ku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(2), @NissanKwt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947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@GL3fs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636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@YLyr7qNBCxhsXML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950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@Amfv209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5058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@Salm82719419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4732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@Q8CheGuevara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334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@eake94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5625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456DD9-DF0B-4A9B-9D5C-7085B7418A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25/12/2017 - 31/12/2017</a:t>
            </a:r>
          </a:p>
        </p:txBody>
      </p:sp>
    </p:spTree>
    <p:extLst>
      <p:ext uri="{BB962C8B-B14F-4D97-AF65-F5344CB8AC3E}">
        <p14:creationId xmlns:p14="http://schemas.microsoft.com/office/powerpoint/2010/main" val="1529503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73DD8-D52C-4BE5-AC06-15A167511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69F9F2-26E8-40D4-B017-16BCCC2A22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07532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2868736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3799235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860936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4634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@rnAAFWy8dgBMRxI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8515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@hussain_alab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5791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@saudkingksa1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5838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@anasser6666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46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@kazenezi7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088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@nasser_ALHELFI1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93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@sherifelsagher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7690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@OUD78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054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@Mhannaa__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520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@dadssd4435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4201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330275-29B0-4261-B3EA-DDD44A23D0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25/12/2017 - 31/12/2017</a:t>
            </a:r>
          </a:p>
        </p:txBody>
      </p:sp>
    </p:spTree>
    <p:extLst>
      <p:ext uri="{BB962C8B-B14F-4D97-AF65-F5344CB8AC3E}">
        <p14:creationId xmlns:p14="http://schemas.microsoft.com/office/powerpoint/2010/main" val="1259150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B7BBF-DA85-4DF2-B0F1-AFEB4B6E6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E06C8D-C633-4E19-A658-DD27BF70D8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11355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1629090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3508549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503262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797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@moustafaabdelk5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070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@pajelover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440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@X19025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42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@mo07trf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422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@RRQIN5osSeXr3NV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3267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12E614-1FE1-4228-8C60-06F8549D62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25/12/2017 - 31/12/2017</a:t>
            </a:r>
          </a:p>
        </p:txBody>
      </p:sp>
    </p:spTree>
    <p:extLst>
      <p:ext uri="{BB962C8B-B14F-4D97-AF65-F5344CB8AC3E}">
        <p14:creationId xmlns:p14="http://schemas.microsoft.com/office/powerpoint/2010/main" val="31739466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280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2018-01-02T08:23:36Z</dcterms:created>
  <dcterms:modified xsi:type="dcterms:W3CDTF">2018-01-02T08:24:05Z</dcterms:modified>
</cp:coreProperties>
</file>