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21/12/2017</c:v>
                </c:pt>
                <c:pt idx="1">
                  <c:v>22/12/2017</c:v>
                </c:pt>
                <c:pt idx="2">
                  <c:v>23/12/2017</c:v>
                </c:pt>
                <c:pt idx="3">
                  <c:v>24/12/2017</c:v>
                </c:pt>
                <c:pt idx="4">
                  <c:v>25/12/2017</c:v>
                </c:pt>
                <c:pt idx="5">
                  <c:v>26/12/2017</c:v>
                </c:pt>
                <c:pt idx="6">
                  <c:v>27/12/2017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0.54991003775879999</c:v>
                </c:pt>
                <c:pt idx="1">
                  <c:v>0.61831073474805998</c:v>
                </c:pt>
                <c:pt idx="2">
                  <c:v>0.77857560323954</c:v>
                </c:pt>
                <c:pt idx="3">
                  <c:v>0.80922101862016005</c:v>
                </c:pt>
                <c:pt idx="4">
                  <c:v>0.88121023099665996</c:v>
                </c:pt>
                <c:pt idx="5">
                  <c:v>0.85314639739636999</c:v>
                </c:pt>
                <c:pt idx="6">
                  <c:v>0.85117983824554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D5-49A5-B0FB-E03D8F79AC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Alordonalyoom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21/12/2017</c:v>
                </c:pt>
                <c:pt idx="1">
                  <c:v>22/12/2017</c:v>
                </c:pt>
                <c:pt idx="2">
                  <c:v>23/12/2017</c:v>
                </c:pt>
                <c:pt idx="3">
                  <c:v>24/12/2017</c:v>
                </c:pt>
                <c:pt idx="4">
                  <c:v>25/12/2017</c:v>
                </c:pt>
                <c:pt idx="5">
                  <c:v>26/12/2017</c:v>
                </c:pt>
                <c:pt idx="6">
                  <c:v>27/12/2017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0.83308539125259995</c:v>
                </c:pt>
                <c:pt idx="1">
                  <c:v>0.76718796105046005</c:v>
                </c:pt>
                <c:pt idx="2">
                  <c:v>1.1420204978038</c:v>
                </c:pt>
                <c:pt idx="3">
                  <c:v>1.0422698320787001</c:v>
                </c:pt>
                <c:pt idx="4">
                  <c:v>0.68767908309456005</c:v>
                </c:pt>
                <c:pt idx="5">
                  <c:v>0.65452475811041999</c:v>
                </c:pt>
                <c:pt idx="6">
                  <c:v>0.53717839977381998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D5-49A5-B0FB-E03D8F79AC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Roya 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21/12/2017</c:v>
                </c:pt>
                <c:pt idx="1">
                  <c:v>22/12/2017</c:v>
                </c:pt>
                <c:pt idx="2">
                  <c:v>23/12/2017</c:v>
                </c:pt>
                <c:pt idx="3">
                  <c:v>24/12/2017</c:v>
                </c:pt>
                <c:pt idx="4">
                  <c:v>25/12/2017</c:v>
                </c:pt>
                <c:pt idx="5">
                  <c:v>26/12/2017</c:v>
                </c:pt>
                <c:pt idx="6">
                  <c:v>27/12/2017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0.14053891079913</c:v>
                </c:pt>
                <c:pt idx="1">
                  <c:v>0.12844419840137</c:v>
                </c:pt>
                <c:pt idx="2">
                  <c:v>0.12827943091461999</c:v>
                </c:pt>
                <c:pt idx="3">
                  <c:v>0.1319900220387</c:v>
                </c:pt>
                <c:pt idx="4">
                  <c:v>0.11633672346446</c:v>
                </c:pt>
                <c:pt idx="5">
                  <c:v>0.13987669591433999</c:v>
                </c:pt>
                <c:pt idx="6">
                  <c:v>0.11579798077271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D5-49A5-B0FB-E03D8F79AC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FactJo Amman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21/12/2017</c:v>
                </c:pt>
                <c:pt idx="1">
                  <c:v>22/12/2017</c:v>
                </c:pt>
                <c:pt idx="2">
                  <c:v>23/12/2017</c:v>
                </c:pt>
                <c:pt idx="3">
                  <c:v>24/12/2017</c:v>
                </c:pt>
                <c:pt idx="4">
                  <c:v>25/12/2017</c:v>
                </c:pt>
                <c:pt idx="5">
                  <c:v>26/12/2017</c:v>
                </c:pt>
                <c:pt idx="6">
                  <c:v>27/12/2017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D5-49A5-B0FB-E03D8F79A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14168"/>
        <c:axId val="286115152"/>
      </c:lineChart>
      <c:catAx>
        <c:axId val="28611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15152"/>
        <c:crosses val="autoZero"/>
        <c:auto val="1"/>
        <c:lblAlgn val="ctr"/>
        <c:lblOffset val="100"/>
        <c:noMultiLvlLbl val="0"/>
      </c:catAx>
      <c:valAx>
        <c:axId val="28611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1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37764-5A02-4481-A754-268E6E3E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8AEF2A-8EF9-4EC4-8840-A294ED2D61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3129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91CCE-0696-47C4-A67D-4724A8D11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21/12/2017 - 27/12/2017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28AD7-80D1-4812-9B57-E4E3B1872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985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 Rate</dc:title>
  <dc:creator>Administrator</dc:creator>
  <cp:lastModifiedBy>Administrator</cp:lastModifiedBy>
  <cp:revision>1</cp:revision>
  <dcterms:created xsi:type="dcterms:W3CDTF">2017-12-29T08:19:09Z</dcterms:created>
  <dcterms:modified xsi:type="dcterms:W3CDTF">2017-12-29T08:19:13Z</dcterms:modified>
</cp:coreProperties>
</file>