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930FF-AAEA-472F-AD9F-A7363FC11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082A61-B1E4-4F4F-ACA5-6108D75B71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021695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346659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400071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96540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59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184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@Sahar33437285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732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@ruba_marwan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950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@Mohammedgg111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35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@massoao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01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@Naser_Mahmoud53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798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@sakhaa_nasralla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708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@Bilal07bibo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621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4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@mosaalfifi1389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890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12AA0C-1ECE-42BF-BCDC-9774A7F17C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21/12/2017 - 27/12/2017</a:t>
            </a:r>
          </a:p>
        </p:txBody>
      </p:sp>
    </p:spTree>
    <p:extLst>
      <p:ext uri="{BB962C8B-B14F-4D97-AF65-F5344CB8AC3E}">
        <p14:creationId xmlns:p14="http://schemas.microsoft.com/office/powerpoint/2010/main" val="616223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EB88-802E-4804-AE13-4B57B70A5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543557-0C56-4174-A593-B86EF15E29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4003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93411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3666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71709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920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@_Fatoonah_88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865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@julianatourjman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93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@4uonlyy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371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@hotaf1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49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@Rosemarry0009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75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@7436Faisl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11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@IbrahimMdhe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062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@sahraalyemen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344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@AbeerAbuTouq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70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@Nana83573088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740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C7A072-F899-4DEE-9F94-55A09E6D54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21/12/2017 - 27/12/2017</a:t>
            </a:r>
          </a:p>
        </p:txBody>
      </p:sp>
    </p:spTree>
    <p:extLst>
      <p:ext uri="{BB962C8B-B14F-4D97-AF65-F5344CB8AC3E}">
        <p14:creationId xmlns:p14="http://schemas.microsoft.com/office/powerpoint/2010/main" val="3329180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BEEBD-2A4E-463D-8480-E23147145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6B88F6-BD8F-498D-86DB-8BE86814BC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2918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09839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906568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46891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998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@goh1928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558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@FKarsheh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738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@dyara81419813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362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@QxQxQx12345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300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042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72C46-0F93-4F6F-B80B-B2099FD1D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21/12/2017 - 27/12/2017</a:t>
            </a:r>
          </a:p>
        </p:txBody>
      </p:sp>
    </p:spTree>
    <p:extLst>
      <p:ext uri="{BB962C8B-B14F-4D97-AF65-F5344CB8AC3E}">
        <p14:creationId xmlns:p14="http://schemas.microsoft.com/office/powerpoint/2010/main" val="7184803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2017-12-29T08:10:48Z</dcterms:created>
  <dcterms:modified xsi:type="dcterms:W3CDTF">2017-12-29T08:11:17Z</dcterms:modified>
</cp:coreProperties>
</file>