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EC68-578B-42D4-BC53-ED0BBA7F2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9AD3B-1FA0-49F9-9166-3413ED27C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507399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98554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50112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069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3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32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@7mod_om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12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68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(1), @MarinaFM (22),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9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(15), @RefreshMFM (5), @MarinaFM (1),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0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@al_remawe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42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@MarinaFM (4),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46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@hamid_h101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56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@fatima_trabolsi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4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172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A6EE6-C6D4-423C-AB2A-47D502EB2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20/12/2017 - 26/12/2017</a:t>
            </a:r>
          </a:p>
        </p:txBody>
      </p:sp>
    </p:spTree>
    <p:extLst>
      <p:ext uri="{BB962C8B-B14F-4D97-AF65-F5344CB8AC3E}">
        <p14:creationId xmlns:p14="http://schemas.microsoft.com/office/powerpoint/2010/main" val="4099279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42200-7ECE-4BB2-8EE7-EE74644F1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61993-0F22-4A8E-9593-70677EC57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092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31339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82764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9112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34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@bomandal_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9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83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@Rao0oN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(1),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16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@nanosh33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8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13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@JenanAlkanderi1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(6),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6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@Love_You_Elissa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3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@Ahmadalsharqaw3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13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@KuwaitiGeek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(6), @gaaylaa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95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@zainazo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94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81087-8A8D-41F8-AA19-6A1EE9246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20/12/2017 - 26/12/2017</a:t>
            </a:r>
          </a:p>
        </p:txBody>
      </p:sp>
    </p:spTree>
    <p:extLst>
      <p:ext uri="{BB962C8B-B14F-4D97-AF65-F5344CB8AC3E}">
        <p14:creationId xmlns:p14="http://schemas.microsoft.com/office/powerpoint/2010/main" val="619077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EBDCA-33F6-4429-A729-1D9C1F64A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FBBFC-4497-48D1-87CE-3CA21579F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323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460275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408184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5618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24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4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@nouf_alshatti_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4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@kholoud19959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02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@BalantyMFM (1),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05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@Al3otiby22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88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6DDE7-901B-492D-A686-C7AFE94DD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20/12/2017 - 26/12/2017</a:t>
            </a:r>
          </a:p>
        </p:txBody>
      </p:sp>
    </p:spTree>
    <p:extLst>
      <p:ext uri="{BB962C8B-B14F-4D97-AF65-F5344CB8AC3E}">
        <p14:creationId xmlns:p14="http://schemas.microsoft.com/office/powerpoint/2010/main" val="2437694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2017-12-27T09:14:10Z</dcterms:created>
  <dcterms:modified xsi:type="dcterms:W3CDTF">2017-12-27T09:14:38Z</dcterms:modified>
</cp:coreProperties>
</file>