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marinafm (Marina FM 90.4  مارينا اف ام)</c:v>
                </c:pt>
                <c:pt idx="1">
                  <c:v>fm888kw (KUWAIT PULSE)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35-4EEE-B101-BEFAE5A497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marinafm (Marina FM 90.4  مارينا اف ام)</c:v>
                </c:pt>
                <c:pt idx="1">
                  <c:v>fm888kw (KUWAIT PULSE)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6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35-4EEE-B101-BEFAE5A497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marinafm (Marina FM 90.4  مارينا اف ام)</c:v>
                </c:pt>
                <c:pt idx="1">
                  <c:v>fm888kw (KUWAIT PULSE)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4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35-4EEE-B101-BEFAE5A497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7773632"/>
        <c:axId val="227778880"/>
      </c:barChart>
      <c:catAx>
        <c:axId val="22777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778880"/>
        <c:crosses val="autoZero"/>
        <c:auto val="1"/>
        <c:lblAlgn val="ctr"/>
        <c:lblOffset val="100"/>
        <c:noMultiLvlLbl val="0"/>
      </c:catAx>
      <c:valAx>
        <c:axId val="22777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77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A7CA9-32DF-46CD-B1A7-2E2045EF1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B07273-CD4E-4B85-8A94-6AE60D2E46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6648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DF5BD-4384-479B-A691-A0E6EBF6BF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20/12/2017 - 26/12/2017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70541C-3F5B-4467-8280-797A320C2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5153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Type Distribution</dc:title>
  <dc:creator>Administrator</dc:creator>
  <cp:lastModifiedBy>Administrator</cp:lastModifiedBy>
  <cp:revision>1</cp:revision>
  <dcterms:created xsi:type="dcterms:W3CDTF">2017-12-27T08:57:04Z</dcterms:created>
  <dcterms:modified xsi:type="dcterms:W3CDTF">2017-12-27T08:57:10Z</dcterms:modified>
</cp:coreProperties>
</file>