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4011C-6D21-4BA3-8854-1B859874F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AA7C1-1FB7-4C5A-A3EB-DB096AE32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787317"/>
              </p:ext>
            </p:extLst>
          </p:nvPr>
        </p:nvGraphicFramePr>
        <p:xfrm>
          <a:off x="457200" y="1731963"/>
          <a:ext cx="8229600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91055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93427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3386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2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(730), @AlraiMediaGroup (1),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78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(47), @AlraiMediaGroup (23), @aljarida (31), @alqabas (30), @AlAnba_News_KW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21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(78), @AlraiMediaGroup (66),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98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1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@AlraiMediaGroup (13), @aljarida (19), @alqabas (12),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97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(36), @aljarida (2), @AlAnba_News_KW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59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(3), @aljarida (4), @alqabas (4),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79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(65),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039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18407-5CDE-4139-9C15-F03F1EDFD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20/12/2017 - 26/12/2017</a:t>
            </a:r>
          </a:p>
        </p:txBody>
      </p:sp>
    </p:spTree>
    <p:extLst>
      <p:ext uri="{BB962C8B-B14F-4D97-AF65-F5344CB8AC3E}">
        <p14:creationId xmlns:p14="http://schemas.microsoft.com/office/powerpoint/2010/main" val="1677201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9C1A3-92D2-4476-A3FB-DBEDF2CAC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9E4E7-11DF-4203-8A1D-1B88EFB17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8874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785012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30049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8063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10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@123www2017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(11), @aljarida (6), @alqabas (9),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1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@ghd_kuw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(15), @aljarida (4), @alqabas (10),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57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(1), @aljarida (10), @alqabas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1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(8), @alqabas (6),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3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@NasserKreadi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(40), @alqabas (6),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9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25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@1987itali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77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@m_elhusseiny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92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@aljarida (5), @alqabas (12),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7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111DD-2155-4429-8F97-041F14DD5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20/12/2017 - 26/12/2017</a:t>
            </a:r>
          </a:p>
        </p:txBody>
      </p:sp>
    </p:spTree>
    <p:extLst>
      <p:ext uri="{BB962C8B-B14F-4D97-AF65-F5344CB8AC3E}">
        <p14:creationId xmlns:p14="http://schemas.microsoft.com/office/powerpoint/2010/main" val="238125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EF766-96F5-4100-B7D1-E80F39BE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D87D7-A3AA-4D26-8A29-D0463A75E9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752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923379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81086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497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14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(29), @aljarida (2),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64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(7), @aljarida (10), @alqabas (8),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3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31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@mnjdalajmi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(8), @aljarida (17),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06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(8), @alqabas (5),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6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@lEUUJRbvBcyn7Wo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0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(8), @aljarida (1),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8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@Aboazizz2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(10), @alqabas (4),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227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31863-6E24-4E00-BD89-0A03669B3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20/12/2017 - 26/12/2017</a:t>
            </a:r>
          </a:p>
        </p:txBody>
      </p:sp>
    </p:spTree>
    <p:extLst>
      <p:ext uri="{BB962C8B-B14F-4D97-AF65-F5344CB8AC3E}">
        <p14:creationId xmlns:p14="http://schemas.microsoft.com/office/powerpoint/2010/main" val="1194735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2017-12-27T08:29:49Z</dcterms:created>
  <dcterms:modified xsi:type="dcterms:W3CDTF">2017-12-27T08:30:18Z</dcterms:modified>
</cp:coreProperties>
</file>