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-5.5378038177619996E-3</c:v>
                </c:pt>
                <c:pt idx="1">
                  <c:v>6.0919215582028001E-3</c:v>
                </c:pt>
                <c:pt idx="2">
                  <c:v>6.6453277807927997E-3</c:v>
                </c:pt>
                <c:pt idx="3">
                  <c:v>6.0911456891301003E-3</c:v>
                </c:pt>
                <c:pt idx="4">
                  <c:v>-1.1074135802127E-3</c:v>
                </c:pt>
                <c:pt idx="5">
                  <c:v>9.4131196739737997E-3</c:v>
                </c:pt>
                <c:pt idx="6">
                  <c:v>8.8585728839083999E-3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08-44FD-B432-28663B0DBD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2.0116272052463E-2</c:v>
                </c:pt>
                <c:pt idx="1">
                  <c:v>1.2067335733392E-2</c:v>
                </c:pt>
                <c:pt idx="2">
                  <c:v>8.0439198021196E-3</c:v>
                </c:pt>
                <c:pt idx="3">
                  <c:v>1.6086545615411001E-2</c:v>
                </c:pt>
                <c:pt idx="4">
                  <c:v>1.6083958262127999E-2</c:v>
                </c:pt>
                <c:pt idx="5">
                  <c:v>0</c:v>
                </c:pt>
                <c:pt idx="6">
                  <c:v>2.0101714676262001E-2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08-44FD-B432-28663B0DBD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-2.4354603019971E-2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-6.0901339829476002E-3</c:v>
                </c:pt>
                <c:pt idx="5">
                  <c:v>-1.2181009805712999E-2</c:v>
                </c:pt>
                <c:pt idx="6">
                  <c:v>-6.0912468782360002E-3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08-44FD-B432-28663B0DBD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0.23376952224201999</c:v>
                </c:pt>
                <c:pt idx="1">
                  <c:v>0.32479981955566001</c:v>
                </c:pt>
                <c:pt idx="2">
                  <c:v>0.37815598372266002</c:v>
                </c:pt>
                <c:pt idx="3">
                  <c:v>0.51067032199107998</c:v>
                </c:pt>
                <c:pt idx="4">
                  <c:v>0.24779833850322999</c:v>
                </c:pt>
                <c:pt idx="5">
                  <c:v>0.28942080273149001</c:v>
                </c:pt>
                <c:pt idx="6">
                  <c:v>0.38345088060714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08-44FD-B432-28663B0DBD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-1.8743615455984999E-3</c:v>
                </c:pt>
                <c:pt idx="1">
                  <c:v>5.6231900357073001E-3</c:v>
                </c:pt>
                <c:pt idx="2">
                  <c:v>1.3120038985259E-2</c:v>
                </c:pt>
                <c:pt idx="3">
                  <c:v>1.1244272448720999E-2</c:v>
                </c:pt>
                <c:pt idx="4">
                  <c:v>-1.8738347090403E-3</c:v>
                </c:pt>
                <c:pt idx="5">
                  <c:v>1.1243218933581E-2</c:v>
                </c:pt>
                <c:pt idx="6">
                  <c:v>8.4314662319776995E-3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008-44FD-B432-28663B0DBD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-2.2067261011562998E-2</c:v>
                </c:pt>
                <c:pt idx="1">
                  <c:v>8.8288526905929005E-3</c:v>
                </c:pt>
                <c:pt idx="2">
                  <c:v>4.4140366365040999E-3</c:v>
                </c:pt>
                <c:pt idx="3">
                  <c:v>4.4138418079096003E-3</c:v>
                </c:pt>
                <c:pt idx="4">
                  <c:v>8.8272939930264006E-3</c:v>
                </c:pt>
                <c:pt idx="5">
                  <c:v>8.8265148506112001E-3</c:v>
                </c:pt>
                <c:pt idx="6">
                  <c:v>8.8257358457260997E-3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008-44FD-B432-28663B0DBD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1.7590149516271001E-2</c:v>
                </c:pt>
                <c:pt idx="2">
                  <c:v>3.5174111853675999E-2</c:v>
                </c:pt>
                <c:pt idx="3">
                  <c:v>-8.7904360056258995E-3</c:v>
                </c:pt>
                <c:pt idx="4">
                  <c:v>-1.7582417582417999E-2</c:v>
                </c:pt>
                <c:pt idx="5">
                  <c:v>8.7927547700694993E-3</c:v>
                </c:pt>
                <c:pt idx="6">
                  <c:v>6.1543871988746002E-2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008-44FD-B432-28663B0DBD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-1.1280952112358E-2</c:v>
                </c:pt>
                <c:pt idx="2">
                  <c:v>-1.1282224854741001E-2</c:v>
                </c:pt>
                <c:pt idx="3">
                  <c:v>2.820874471086E-2</c:v>
                </c:pt>
                <c:pt idx="4">
                  <c:v>0</c:v>
                </c:pt>
                <c:pt idx="5">
                  <c:v>2.2560631697687999E-2</c:v>
                </c:pt>
                <c:pt idx="6">
                  <c:v>1.1277771512349001E-2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008-44FD-B432-28663B0DBDA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19/12/2017</c:v>
                </c:pt>
                <c:pt idx="1">
                  <c:v>20/12/2017</c:v>
                </c:pt>
                <c:pt idx="2">
                  <c:v>21/12/2017</c:v>
                </c:pt>
                <c:pt idx="3">
                  <c:v>22/12/2017</c:v>
                </c:pt>
                <c:pt idx="4">
                  <c:v>23/12/2017</c:v>
                </c:pt>
                <c:pt idx="5">
                  <c:v>24/12/2017</c:v>
                </c:pt>
                <c:pt idx="6">
                  <c:v>25/12/2017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-8.6214328821449995E-3</c:v>
                </c:pt>
                <c:pt idx="1">
                  <c:v>0</c:v>
                </c:pt>
                <c:pt idx="2">
                  <c:v>1.7244352474564999E-2</c:v>
                </c:pt>
                <c:pt idx="3">
                  <c:v>3.4482758620690002E-2</c:v>
                </c:pt>
                <c:pt idx="4">
                  <c:v>8.6177180282660994E-3</c:v>
                </c:pt>
                <c:pt idx="5">
                  <c:v>5.170185264972E-2</c:v>
                </c:pt>
                <c:pt idx="6">
                  <c:v>6.8900180862975002E-2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008-44FD-B432-28663B0DB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01504"/>
        <c:axId val="283202488"/>
      </c:lineChart>
      <c:catAx>
        <c:axId val="28320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02488"/>
        <c:crosses val="autoZero"/>
        <c:auto val="1"/>
        <c:lblAlgn val="ctr"/>
        <c:lblOffset val="100"/>
        <c:noMultiLvlLbl val="0"/>
      </c:catAx>
      <c:valAx>
        <c:axId val="28320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0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150E9-F3D2-4996-92B9-7979CECAF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E2A016-757C-4DB9-A390-69FBFA2C35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5644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02BC8-79AE-4A93-883E-E50D11411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19/12/2017 - 25/12/2017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E215D-E9A0-4D03-AFC6-EE3C0E0B4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498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2017-12-26T11:40:06Z</dcterms:created>
  <dcterms:modified xsi:type="dcterms:W3CDTF">2017-12-26T11:40:14Z</dcterms:modified>
</cp:coreProperties>
</file>